
<file path=[Content_Types].xml><?xml version="1.0" encoding="utf-8"?>
<Types xmlns="http://schemas.openxmlformats.org/package/2006/content-types">
  <Default Extension="bin" ContentType="application/vnd.openxmlformats-officedocument.oleObject"/>
  <Default Extension="fntdata" ContentType="application/x-fontdata"/>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7" r:id="rId3"/>
    <p:sldId id="264" r:id="rId4"/>
    <p:sldId id="275" r:id="rId5"/>
    <p:sldId id="276" r:id="rId6"/>
    <p:sldId id="279" r:id="rId7"/>
    <p:sldId id="280" r:id="rId8"/>
    <p:sldId id="278" r:id="rId9"/>
    <p:sldId id="277" r:id="rId10"/>
    <p:sldId id="320" r:id="rId11"/>
    <p:sldId id="316" r:id="rId12"/>
    <p:sldId id="321" r:id="rId13"/>
    <p:sldId id="318" r:id="rId14"/>
    <p:sldId id="319" r:id="rId15"/>
    <p:sldId id="312" r:id="rId16"/>
    <p:sldId id="300" r:id="rId17"/>
    <p:sldId id="309" r:id="rId18"/>
    <p:sldId id="310" r:id="rId19"/>
    <p:sldId id="301" r:id="rId20"/>
    <p:sldId id="302" r:id="rId21"/>
    <p:sldId id="303" r:id="rId22"/>
    <p:sldId id="304" r:id="rId23"/>
    <p:sldId id="305" r:id="rId24"/>
    <p:sldId id="270" r:id="rId25"/>
    <p:sldId id="272" r:id="rId26"/>
    <p:sldId id="271" r:id="rId27"/>
    <p:sldId id="274" r:id="rId28"/>
    <p:sldId id="267" r:id="rId29"/>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Century Gothic" panose="020B0502020202020204" pitchFamily="34" charset="0"/>
      <p:regular r:id="rId35"/>
      <p:bold r:id="rId36"/>
      <p:italic r:id="rId37"/>
      <p:boldItalic r:id="rId38"/>
    </p:embeddedFont>
    <p:embeddedFont>
      <p:font typeface="Montserrat" panose="00000500000000000000" pitchFamily="2" charset="0"/>
      <p:regular r:id="rId39"/>
      <p:bold r:id="rId40"/>
      <p:italic r:id="rId41"/>
      <p:boldItalic r:id="rId42"/>
    </p:embeddedFont>
    <p:embeddedFont>
      <p:font typeface="Raleway ExtraBold" pitchFamily="2" charset="0"/>
      <p:bold r:id="rId43"/>
      <p:boldItalic r:id="rId44"/>
    </p:embeddedFont>
    <p:embeddedFont>
      <p:font typeface="Raleway SemiBold" pitchFamily="2" charset="0"/>
      <p:bold r:id="rId45"/>
      <p:boldItalic r:id="rId46"/>
    </p:embeddedFont>
    <p:embeddedFont>
      <p:font typeface="Roboto Light" panose="02000000000000000000" pitchFamily="2" charset="0"/>
      <p:regular r:id="rId47"/>
      <p:bold r:id="rId48"/>
      <p:italic r:id="rId49"/>
      <p:boldItalic r:id="rId50"/>
    </p:embeddedFont>
    <p:embeddedFont>
      <p:font typeface="Verdana" panose="020B060403050404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5" roundtripDataSignature="AMtx7mhx/SA+cFZ4HcoGDZrd54SlmH5vu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4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C670C1-A833-462C-97C5-35B396B0328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nl-NL"/>
        </a:p>
      </dgm:t>
    </dgm:pt>
    <dgm:pt modelId="{458806DB-3801-4AFE-883F-78AF578C137B}">
      <dgm:prSet custT="1"/>
      <dgm:spPr>
        <a:solidFill>
          <a:srgbClr val="41C3DC"/>
        </a:solidFill>
      </dgm:spPr>
      <dgm:t>
        <a:bodyPr/>
        <a:lstStyle/>
        <a:p>
          <a:pPr algn="l"/>
          <a:r>
            <a:rPr lang="nl-NL" sz="1200" b="0" dirty="0">
              <a:solidFill>
                <a:schemeClr val="tx1"/>
              </a:solidFill>
            </a:rPr>
            <a:t>    </a:t>
          </a:r>
          <a:r>
            <a:rPr lang="nl-NL" sz="1200" b="1" dirty="0">
              <a:solidFill>
                <a:schemeClr val="tx1"/>
              </a:solidFill>
            </a:rPr>
            <a:t>Intentie vastleggen </a:t>
          </a:r>
          <a:r>
            <a:rPr lang="nl-NL" sz="1200" dirty="0">
              <a:solidFill>
                <a:schemeClr val="tx1"/>
              </a:solidFill>
            </a:rPr>
            <a:t>op Conceptueel Niveau</a:t>
          </a:r>
        </a:p>
      </dgm:t>
    </dgm:pt>
    <dgm:pt modelId="{FC5E3F18-80F3-4B8A-860D-09F5CD5FB000}" type="parTrans" cxnId="{34170E40-3AF2-463D-851C-90A73FF4B21E}">
      <dgm:prSet/>
      <dgm:spPr/>
      <dgm:t>
        <a:bodyPr/>
        <a:lstStyle/>
        <a:p>
          <a:endParaRPr lang="nl-NL"/>
        </a:p>
      </dgm:t>
    </dgm:pt>
    <dgm:pt modelId="{E804E996-6EF3-49A1-B958-F0EA1EFC9DE2}" type="sibTrans" cxnId="{34170E40-3AF2-463D-851C-90A73FF4B21E}">
      <dgm:prSet/>
      <dgm:spPr/>
      <dgm:t>
        <a:bodyPr/>
        <a:lstStyle/>
        <a:p>
          <a:endParaRPr lang="nl-NL"/>
        </a:p>
      </dgm:t>
    </dgm:pt>
    <dgm:pt modelId="{35C06BA1-47DC-4652-A03F-6399220240BF}">
      <dgm:prSet custT="1"/>
      <dgm:spPr>
        <a:noFill/>
      </dgm:spPr>
      <dgm:t>
        <a:bodyPr/>
        <a:lstStyle/>
        <a:p>
          <a:pPr algn="l"/>
          <a:r>
            <a:rPr lang="nl-NL" sz="1100" dirty="0">
              <a:noFill/>
            </a:rPr>
            <a:t>    Accelereren van Projecten</a:t>
          </a:r>
        </a:p>
      </dgm:t>
    </dgm:pt>
    <dgm:pt modelId="{0E334DDC-FC57-4F20-8675-23D06853CFF4}" type="sibTrans" cxnId="{12F72169-D3AB-4D64-A976-A83BED0AC302}">
      <dgm:prSet/>
      <dgm:spPr/>
      <dgm:t>
        <a:bodyPr/>
        <a:lstStyle/>
        <a:p>
          <a:endParaRPr lang="nl-NL"/>
        </a:p>
      </dgm:t>
    </dgm:pt>
    <dgm:pt modelId="{6EB780EF-5E20-4EF7-A8A8-90308E816D35}" type="parTrans" cxnId="{12F72169-D3AB-4D64-A976-A83BED0AC302}">
      <dgm:prSet/>
      <dgm:spPr/>
      <dgm:t>
        <a:bodyPr/>
        <a:lstStyle/>
        <a:p>
          <a:endParaRPr lang="nl-NL"/>
        </a:p>
      </dgm:t>
    </dgm:pt>
    <dgm:pt modelId="{0F3EAC03-C292-4D96-894F-64752D27BDDE}">
      <dgm:prSet custT="1"/>
      <dgm:spPr>
        <a:noFill/>
      </dgm:spPr>
      <dgm:t>
        <a:bodyPr/>
        <a:lstStyle/>
        <a:p>
          <a:pPr algn="l"/>
          <a:r>
            <a:rPr lang="nl-NL" sz="1100" dirty="0">
              <a:noFill/>
            </a:rPr>
            <a:t>    Gebruikmaken van Bewezen Methodes</a:t>
          </a:r>
        </a:p>
      </dgm:t>
    </dgm:pt>
    <dgm:pt modelId="{D897F8CB-A53A-4795-9E42-30E1FB7B5BFA}" type="sibTrans" cxnId="{3963BD73-0B47-4D91-9E89-AF9D5311AD20}">
      <dgm:prSet/>
      <dgm:spPr/>
      <dgm:t>
        <a:bodyPr/>
        <a:lstStyle/>
        <a:p>
          <a:endParaRPr lang="nl-NL"/>
        </a:p>
      </dgm:t>
    </dgm:pt>
    <dgm:pt modelId="{78E93361-8B90-486A-B07B-9A81770F0722}" type="parTrans" cxnId="{3963BD73-0B47-4D91-9E89-AF9D5311AD20}">
      <dgm:prSet/>
      <dgm:spPr/>
      <dgm:t>
        <a:bodyPr/>
        <a:lstStyle/>
        <a:p>
          <a:endParaRPr lang="nl-NL"/>
        </a:p>
      </dgm:t>
    </dgm:pt>
    <dgm:pt modelId="{43DD4B18-B4F9-420A-97C0-1555A13B3340}">
      <dgm:prSet custT="1"/>
      <dgm:spPr>
        <a:noFill/>
      </dgm:spPr>
      <dgm:t>
        <a:bodyPr/>
        <a:lstStyle/>
        <a:p>
          <a:pPr algn="l"/>
          <a:r>
            <a:rPr lang="nl-NL" sz="1100" dirty="0">
              <a:noFill/>
            </a:rPr>
            <a:t>    Open en Flexibel</a:t>
          </a:r>
        </a:p>
      </dgm:t>
    </dgm:pt>
    <dgm:pt modelId="{25F58DC6-9FD3-46F9-B92F-15A2B4BFB3B7}" type="sibTrans" cxnId="{3627EDB5-DDCA-4910-A868-9AC674BBC7A6}">
      <dgm:prSet/>
      <dgm:spPr/>
      <dgm:t>
        <a:bodyPr/>
        <a:lstStyle/>
        <a:p>
          <a:endParaRPr lang="nl-NL"/>
        </a:p>
      </dgm:t>
    </dgm:pt>
    <dgm:pt modelId="{FDD7F68C-6D33-4455-9B19-5620B94F6DD9}" type="parTrans" cxnId="{3627EDB5-DDCA-4910-A868-9AC674BBC7A6}">
      <dgm:prSet/>
      <dgm:spPr/>
      <dgm:t>
        <a:bodyPr/>
        <a:lstStyle/>
        <a:p>
          <a:endParaRPr lang="nl-NL"/>
        </a:p>
      </dgm:t>
    </dgm:pt>
    <dgm:pt modelId="{980CCCB7-335D-4655-806D-F0D731D737BE}">
      <dgm:prSet custT="1"/>
      <dgm:spPr>
        <a:noFill/>
      </dgm:spPr>
      <dgm:t>
        <a:bodyPr/>
        <a:lstStyle/>
        <a:p>
          <a:pPr algn="l"/>
          <a:r>
            <a:rPr lang="nl-NL" sz="1100" dirty="0">
              <a:noFill/>
            </a:rPr>
            <a:t>    Enterprise Qualiteiten</a:t>
          </a:r>
        </a:p>
      </dgm:t>
    </dgm:pt>
    <dgm:pt modelId="{234DCCEF-7737-4229-B093-B79724EBB76A}" type="sibTrans" cxnId="{DF900496-D0B6-4B71-A2E7-2967C0ED3F14}">
      <dgm:prSet/>
      <dgm:spPr/>
      <dgm:t>
        <a:bodyPr/>
        <a:lstStyle/>
        <a:p>
          <a:endParaRPr lang="nl-NL"/>
        </a:p>
      </dgm:t>
    </dgm:pt>
    <dgm:pt modelId="{64E7D4E1-2E05-4749-AF0A-5AB6F1DCAD01}" type="parTrans" cxnId="{DF900496-D0B6-4B71-A2E7-2967C0ED3F14}">
      <dgm:prSet/>
      <dgm:spPr/>
      <dgm:t>
        <a:bodyPr/>
        <a:lstStyle/>
        <a:p>
          <a:endParaRPr lang="nl-NL"/>
        </a:p>
      </dgm:t>
    </dgm:pt>
    <dgm:pt modelId="{4B7603F0-6C9E-4C44-A661-E1502F4B5524}">
      <dgm:prSet custT="1"/>
      <dgm:spPr>
        <a:noFill/>
      </dgm:spPr>
      <dgm:t>
        <a:bodyPr/>
        <a:lstStyle/>
        <a:p>
          <a:pPr algn="l"/>
          <a:r>
            <a:rPr lang="nl-NL" sz="1100" dirty="0">
              <a:noFill/>
            </a:rPr>
            <a:t>    Cloud Qualiteiten DAN NU CDS DEEL</a:t>
          </a:r>
        </a:p>
      </dgm:t>
    </dgm:pt>
    <dgm:pt modelId="{04F93C67-72BF-4A28-8850-B8FCD1796D26}" type="sibTrans" cxnId="{DB8BC66B-D31B-4B6E-945C-A76EA3DBD212}">
      <dgm:prSet/>
      <dgm:spPr/>
      <dgm:t>
        <a:bodyPr/>
        <a:lstStyle/>
        <a:p>
          <a:endParaRPr lang="nl-NL"/>
        </a:p>
      </dgm:t>
    </dgm:pt>
    <dgm:pt modelId="{AED72F5B-18A9-4679-A45A-DB86675435B5}" type="parTrans" cxnId="{DB8BC66B-D31B-4B6E-945C-A76EA3DBD212}">
      <dgm:prSet/>
      <dgm:spPr/>
      <dgm:t>
        <a:bodyPr/>
        <a:lstStyle/>
        <a:p>
          <a:endParaRPr lang="nl-NL"/>
        </a:p>
      </dgm:t>
    </dgm:pt>
    <dgm:pt modelId="{6E47A902-5840-4160-A83D-10C0D2F2B795}">
      <dgm:prSet custT="1"/>
      <dgm:spPr>
        <a:noFill/>
      </dgm:spPr>
      <dgm:t>
        <a:bodyPr/>
        <a:lstStyle/>
        <a:p>
          <a:pPr algn="l"/>
          <a:r>
            <a:rPr lang="nl-NL" sz="1100" b="0" dirty="0">
              <a:noFill/>
            </a:rPr>
            <a:t>    Services</a:t>
          </a:r>
          <a:r>
            <a:rPr lang="nl-NL" sz="1100" dirty="0">
              <a:noFill/>
            </a:rPr>
            <a:t>, geen Objecten</a:t>
          </a:r>
        </a:p>
      </dgm:t>
    </dgm:pt>
    <dgm:pt modelId="{13D4031D-8ABB-46E3-8520-7D4C9185857F}" type="sibTrans" cxnId="{19A25EE9-7975-4AC7-8BE7-B5F3AA8E4271}">
      <dgm:prSet/>
      <dgm:spPr/>
      <dgm:t>
        <a:bodyPr/>
        <a:lstStyle/>
        <a:p>
          <a:endParaRPr lang="nl-NL"/>
        </a:p>
      </dgm:t>
    </dgm:pt>
    <dgm:pt modelId="{83F1CD8E-032C-41EA-A982-01FECB8B169B}" type="parTrans" cxnId="{19A25EE9-7975-4AC7-8BE7-B5F3AA8E4271}">
      <dgm:prSet/>
      <dgm:spPr/>
      <dgm:t>
        <a:bodyPr/>
        <a:lstStyle/>
        <a:p>
          <a:endParaRPr lang="nl-NL"/>
        </a:p>
      </dgm:t>
    </dgm:pt>
    <dgm:pt modelId="{6B5EB610-8EC0-4AD7-89A4-4B4ADB6D0D78}">
      <dgm:prSet custT="1"/>
      <dgm:spPr>
        <a:noFill/>
      </dgm:spPr>
      <dgm:t>
        <a:bodyPr/>
        <a:lstStyle/>
        <a:p>
          <a:pPr algn="l"/>
          <a:r>
            <a:rPr lang="nl-NL" sz="1100" dirty="0">
              <a:noFill/>
            </a:rPr>
            <a:t>    Querying, geen ORM</a:t>
          </a:r>
        </a:p>
      </dgm:t>
    </dgm:pt>
    <dgm:pt modelId="{81392A5E-FC3C-419C-A33E-3BCA0BC6A646}" type="sibTrans" cxnId="{A60CF6C3-9464-4AFF-826D-E204DE577B3B}">
      <dgm:prSet/>
      <dgm:spPr/>
      <dgm:t>
        <a:bodyPr/>
        <a:lstStyle/>
        <a:p>
          <a:endParaRPr lang="nl-NL"/>
        </a:p>
      </dgm:t>
    </dgm:pt>
    <dgm:pt modelId="{63CE20C0-EF9B-40B8-814E-53D09959BCA3}" type="parTrans" cxnId="{A60CF6C3-9464-4AFF-826D-E204DE577B3B}">
      <dgm:prSet/>
      <dgm:spPr/>
      <dgm:t>
        <a:bodyPr/>
        <a:lstStyle/>
        <a:p>
          <a:endParaRPr lang="nl-NL"/>
        </a:p>
      </dgm:t>
    </dgm:pt>
    <dgm:pt modelId="{5499CA4B-3630-487E-B554-F01296C167D2}" type="pres">
      <dgm:prSet presAssocID="{EDC670C1-A833-462C-97C5-35B396B0328E}" presName="Name0" presStyleCnt="0">
        <dgm:presLayoutVars>
          <dgm:chPref val="3"/>
          <dgm:dir/>
          <dgm:animLvl val="lvl"/>
          <dgm:resizeHandles/>
        </dgm:presLayoutVars>
      </dgm:prSet>
      <dgm:spPr/>
    </dgm:pt>
    <dgm:pt modelId="{9CC94E1B-4E99-42AD-8619-17D49A1DBCDC}" type="pres">
      <dgm:prSet presAssocID="{458806DB-3801-4AFE-883F-78AF578C137B}" presName="horFlow" presStyleCnt="0"/>
      <dgm:spPr/>
    </dgm:pt>
    <dgm:pt modelId="{16F6F5DC-69F5-4CEB-9186-10663DA48816}" type="pres">
      <dgm:prSet presAssocID="{458806DB-3801-4AFE-883F-78AF578C137B}" presName="bigChev" presStyleLbl="node1" presStyleIdx="0" presStyleCnt="8" custScaleX="195455" custScaleY="48317" custLinFactX="-261495" custLinFactNeighborX="-300000"/>
      <dgm:spPr/>
    </dgm:pt>
    <dgm:pt modelId="{B64D1D68-41B9-4995-A747-58219D18CDF7}" type="pres">
      <dgm:prSet presAssocID="{458806DB-3801-4AFE-883F-78AF578C137B}" presName="vSp" presStyleCnt="0"/>
      <dgm:spPr/>
    </dgm:pt>
    <dgm:pt modelId="{D24044A3-F42D-4E59-8309-FBDEB0C9361B}" type="pres">
      <dgm:prSet presAssocID="{35C06BA1-47DC-4652-A03F-6399220240BF}" presName="horFlow" presStyleCnt="0"/>
      <dgm:spPr/>
    </dgm:pt>
    <dgm:pt modelId="{18E741E4-F861-49B5-B075-8FAC610D1B60}" type="pres">
      <dgm:prSet presAssocID="{35C06BA1-47DC-4652-A03F-6399220240BF}" presName="bigChev" presStyleLbl="node1" presStyleIdx="1" presStyleCnt="8" custScaleX="142906" custScaleY="48317" custLinFactX="-116139" custLinFactNeighborX="-200000" custLinFactNeighborY="-13192"/>
      <dgm:spPr/>
    </dgm:pt>
    <dgm:pt modelId="{4F78CCBC-E9A2-46B2-A9E0-25668728506F}" type="pres">
      <dgm:prSet presAssocID="{35C06BA1-47DC-4652-A03F-6399220240BF}" presName="vSp" presStyleCnt="0"/>
      <dgm:spPr/>
    </dgm:pt>
    <dgm:pt modelId="{A481B24E-F290-4A0D-9981-0C5FA2D726CA}" type="pres">
      <dgm:prSet presAssocID="{0F3EAC03-C292-4D96-894F-64752D27BDDE}" presName="horFlow" presStyleCnt="0"/>
      <dgm:spPr/>
    </dgm:pt>
    <dgm:pt modelId="{8F239733-865B-4496-A562-AEFAA8FBE8CD}" type="pres">
      <dgm:prSet presAssocID="{0F3EAC03-C292-4D96-894F-64752D27BDDE}" presName="bigChev" presStyleLbl="node1" presStyleIdx="2" presStyleCnt="8" custScaleX="179821" custScaleY="48317" custLinFactX="-116139" custLinFactNeighborX="-200000" custLinFactNeighborY="-30052"/>
      <dgm:spPr/>
    </dgm:pt>
    <dgm:pt modelId="{B688095F-EE73-48A2-91D8-10870E463CC3}" type="pres">
      <dgm:prSet presAssocID="{0F3EAC03-C292-4D96-894F-64752D27BDDE}" presName="vSp" presStyleCnt="0"/>
      <dgm:spPr/>
    </dgm:pt>
    <dgm:pt modelId="{6624AF4F-67CD-479B-84E0-80A6F99AEBDE}" type="pres">
      <dgm:prSet presAssocID="{43DD4B18-B4F9-420A-97C0-1555A13B3340}" presName="horFlow" presStyleCnt="0"/>
      <dgm:spPr/>
    </dgm:pt>
    <dgm:pt modelId="{A425FCFF-39C5-45FF-A493-CCA1E682A1C1}" type="pres">
      <dgm:prSet presAssocID="{43DD4B18-B4F9-420A-97C0-1555A13B3340}" presName="bigChev" presStyleLbl="node1" presStyleIdx="3" presStyleCnt="8" custScaleX="109762" custScaleY="48317" custLinFactX="-116140" custLinFactNeighborX="-200000" custLinFactNeighborY="-43347"/>
      <dgm:spPr/>
    </dgm:pt>
    <dgm:pt modelId="{7CC741D0-E55E-44B0-B9B2-04760B2BD3DC}" type="pres">
      <dgm:prSet presAssocID="{43DD4B18-B4F9-420A-97C0-1555A13B3340}" presName="vSp" presStyleCnt="0"/>
      <dgm:spPr/>
    </dgm:pt>
    <dgm:pt modelId="{3717FF75-FF15-4211-9B68-B91CB41F5DB5}" type="pres">
      <dgm:prSet presAssocID="{980CCCB7-335D-4655-806D-F0D731D737BE}" presName="horFlow" presStyleCnt="0"/>
      <dgm:spPr/>
    </dgm:pt>
    <dgm:pt modelId="{A0B3989D-579E-4B36-8BE5-A71966980FC5}" type="pres">
      <dgm:prSet presAssocID="{980CCCB7-335D-4655-806D-F0D731D737BE}" presName="bigChev" presStyleLbl="node1" presStyleIdx="4" presStyleCnt="8" custScaleX="122889" custScaleY="48317" custLinFactX="-116140" custLinFactNeighborX="-200000" custLinFactNeighborY="-57854"/>
      <dgm:spPr/>
    </dgm:pt>
    <dgm:pt modelId="{14051252-1C70-4618-BDC8-CF324B37743C}" type="pres">
      <dgm:prSet presAssocID="{980CCCB7-335D-4655-806D-F0D731D737BE}" presName="vSp" presStyleCnt="0"/>
      <dgm:spPr/>
    </dgm:pt>
    <dgm:pt modelId="{5C719F36-F980-4BA7-B4DF-44BAC31781F2}" type="pres">
      <dgm:prSet presAssocID="{4B7603F0-6C9E-4C44-A661-E1502F4B5524}" presName="horFlow" presStyleCnt="0"/>
      <dgm:spPr/>
    </dgm:pt>
    <dgm:pt modelId="{D2439B1B-4E3F-4BE3-97C5-694CB724ABA0}" type="pres">
      <dgm:prSet presAssocID="{4B7603F0-6C9E-4C44-A661-E1502F4B5524}" presName="bigChev" presStyleLbl="node1" presStyleIdx="5" presStyleCnt="8" custScaleX="173751" custScaleY="48317" custLinFactX="-116140" custLinFactNeighborX="-200000" custLinFactNeighborY="-71855"/>
      <dgm:spPr/>
    </dgm:pt>
    <dgm:pt modelId="{CB7804C9-19D1-4628-A637-8EE159711CD1}" type="pres">
      <dgm:prSet presAssocID="{4B7603F0-6C9E-4C44-A661-E1502F4B5524}" presName="vSp" presStyleCnt="0"/>
      <dgm:spPr/>
    </dgm:pt>
    <dgm:pt modelId="{DB226339-74D8-42A7-B1F4-E06AFE5F329E}" type="pres">
      <dgm:prSet presAssocID="{6E47A902-5840-4160-A83D-10C0D2F2B795}" presName="horFlow" presStyleCnt="0"/>
      <dgm:spPr/>
    </dgm:pt>
    <dgm:pt modelId="{CA235ACB-9196-46B6-BC6A-5038BBBC6D66}" type="pres">
      <dgm:prSet presAssocID="{6E47A902-5840-4160-A83D-10C0D2F2B795}" presName="bigChev" presStyleLbl="node1" presStyleIdx="6" presStyleCnt="8" custScaleX="126499" custScaleY="48317" custLinFactX="-116140" custLinFactNeighborX="-200000" custLinFactNeighborY="-84914"/>
      <dgm:spPr/>
    </dgm:pt>
    <dgm:pt modelId="{F8AFB56A-DCD1-472D-885B-F82EB4325D8A}" type="pres">
      <dgm:prSet presAssocID="{6E47A902-5840-4160-A83D-10C0D2F2B795}" presName="vSp" presStyleCnt="0"/>
      <dgm:spPr/>
    </dgm:pt>
    <dgm:pt modelId="{9E0D226B-0282-4EAB-80A2-8B67A5740185}" type="pres">
      <dgm:prSet presAssocID="{6B5EB610-8EC0-4AD7-89A4-4B4ADB6D0D78}" presName="horFlow" presStyleCnt="0"/>
      <dgm:spPr/>
    </dgm:pt>
    <dgm:pt modelId="{77E007B0-9B68-4E47-8B36-B11C15A8F727}" type="pres">
      <dgm:prSet presAssocID="{6B5EB610-8EC0-4AD7-89A4-4B4ADB6D0D78}" presName="bigChev" presStyleLbl="node1" presStyleIdx="7" presStyleCnt="8" custScaleX="116766" custScaleY="48317" custLinFactX="-116140" custLinFactNeighborX="-200000" custLinFactNeighborY="-99889"/>
      <dgm:spPr/>
    </dgm:pt>
  </dgm:ptLst>
  <dgm:cxnLst>
    <dgm:cxn modelId="{B2BF4516-5616-40C2-BA98-2B4CBB621E7F}" type="presOf" srcId="{43DD4B18-B4F9-420A-97C0-1555A13B3340}" destId="{A425FCFF-39C5-45FF-A493-CCA1E682A1C1}" srcOrd="0" destOrd="0" presId="urn:microsoft.com/office/officeart/2005/8/layout/lProcess3"/>
    <dgm:cxn modelId="{6EBE182D-EF8F-48F6-B98D-EBFA778A9632}" type="presOf" srcId="{35C06BA1-47DC-4652-A03F-6399220240BF}" destId="{18E741E4-F861-49B5-B075-8FAC610D1B60}" srcOrd="0" destOrd="0" presId="urn:microsoft.com/office/officeart/2005/8/layout/lProcess3"/>
    <dgm:cxn modelId="{8292143B-F73C-41EB-AE1F-D56E5198BC69}" type="presOf" srcId="{EDC670C1-A833-462C-97C5-35B396B0328E}" destId="{5499CA4B-3630-487E-B554-F01296C167D2}" srcOrd="0" destOrd="0" presId="urn:microsoft.com/office/officeart/2005/8/layout/lProcess3"/>
    <dgm:cxn modelId="{34170E40-3AF2-463D-851C-90A73FF4B21E}" srcId="{EDC670C1-A833-462C-97C5-35B396B0328E}" destId="{458806DB-3801-4AFE-883F-78AF578C137B}" srcOrd="0" destOrd="0" parTransId="{FC5E3F18-80F3-4B8A-860D-09F5CD5FB000}" sibTransId="{E804E996-6EF3-49A1-B958-F0EA1EFC9DE2}"/>
    <dgm:cxn modelId="{7ABC9968-ACCC-42B4-8215-C058476F5D47}" type="presOf" srcId="{4B7603F0-6C9E-4C44-A661-E1502F4B5524}" destId="{D2439B1B-4E3F-4BE3-97C5-694CB724ABA0}" srcOrd="0" destOrd="0" presId="urn:microsoft.com/office/officeart/2005/8/layout/lProcess3"/>
    <dgm:cxn modelId="{12F72169-D3AB-4D64-A976-A83BED0AC302}" srcId="{EDC670C1-A833-462C-97C5-35B396B0328E}" destId="{35C06BA1-47DC-4652-A03F-6399220240BF}" srcOrd="1" destOrd="0" parTransId="{6EB780EF-5E20-4EF7-A8A8-90308E816D35}" sibTransId="{0E334DDC-FC57-4F20-8675-23D06853CFF4}"/>
    <dgm:cxn modelId="{DB8BC66B-D31B-4B6E-945C-A76EA3DBD212}" srcId="{EDC670C1-A833-462C-97C5-35B396B0328E}" destId="{4B7603F0-6C9E-4C44-A661-E1502F4B5524}" srcOrd="5" destOrd="0" parTransId="{AED72F5B-18A9-4679-A45A-DB86675435B5}" sibTransId="{04F93C67-72BF-4A28-8850-B8FCD1796D26}"/>
    <dgm:cxn modelId="{3963BD73-0B47-4D91-9E89-AF9D5311AD20}" srcId="{EDC670C1-A833-462C-97C5-35B396B0328E}" destId="{0F3EAC03-C292-4D96-894F-64752D27BDDE}" srcOrd="2" destOrd="0" parTransId="{78E93361-8B90-486A-B07B-9A81770F0722}" sibTransId="{D897F8CB-A53A-4795-9E42-30E1FB7B5BFA}"/>
    <dgm:cxn modelId="{D5243F7C-9D2F-4391-95D9-5DD8004A8A7F}" type="presOf" srcId="{6E47A902-5840-4160-A83D-10C0D2F2B795}" destId="{CA235ACB-9196-46B6-BC6A-5038BBBC6D66}" srcOrd="0" destOrd="0" presId="urn:microsoft.com/office/officeart/2005/8/layout/lProcess3"/>
    <dgm:cxn modelId="{DF900496-D0B6-4B71-A2E7-2967C0ED3F14}" srcId="{EDC670C1-A833-462C-97C5-35B396B0328E}" destId="{980CCCB7-335D-4655-806D-F0D731D737BE}" srcOrd="4" destOrd="0" parTransId="{64E7D4E1-2E05-4749-AF0A-5AB6F1DCAD01}" sibTransId="{234DCCEF-7737-4229-B093-B79724EBB76A}"/>
    <dgm:cxn modelId="{3850AAA5-F7F8-4F21-ADF0-9AF9869B90F9}" type="presOf" srcId="{6B5EB610-8EC0-4AD7-89A4-4B4ADB6D0D78}" destId="{77E007B0-9B68-4E47-8B36-B11C15A8F727}" srcOrd="0" destOrd="0" presId="urn:microsoft.com/office/officeart/2005/8/layout/lProcess3"/>
    <dgm:cxn modelId="{3627EDB5-DDCA-4910-A868-9AC674BBC7A6}" srcId="{EDC670C1-A833-462C-97C5-35B396B0328E}" destId="{43DD4B18-B4F9-420A-97C0-1555A13B3340}" srcOrd="3" destOrd="0" parTransId="{FDD7F68C-6D33-4455-9B19-5620B94F6DD9}" sibTransId="{25F58DC6-9FD3-46F9-B92F-15A2B4BFB3B7}"/>
    <dgm:cxn modelId="{37E48FB7-EFEA-4C9C-A28D-6A1F495636B9}" type="presOf" srcId="{458806DB-3801-4AFE-883F-78AF578C137B}" destId="{16F6F5DC-69F5-4CEB-9186-10663DA48816}" srcOrd="0" destOrd="0" presId="urn:microsoft.com/office/officeart/2005/8/layout/lProcess3"/>
    <dgm:cxn modelId="{A60CF6C3-9464-4AFF-826D-E204DE577B3B}" srcId="{EDC670C1-A833-462C-97C5-35B396B0328E}" destId="{6B5EB610-8EC0-4AD7-89A4-4B4ADB6D0D78}" srcOrd="7" destOrd="0" parTransId="{63CE20C0-EF9B-40B8-814E-53D09959BCA3}" sibTransId="{81392A5E-FC3C-419C-A33E-3BCA0BC6A646}"/>
    <dgm:cxn modelId="{E83E44C6-C810-49E2-B466-C647F0FA9463}" type="presOf" srcId="{0F3EAC03-C292-4D96-894F-64752D27BDDE}" destId="{8F239733-865B-4496-A562-AEFAA8FBE8CD}" srcOrd="0" destOrd="0" presId="urn:microsoft.com/office/officeart/2005/8/layout/lProcess3"/>
    <dgm:cxn modelId="{7A6F3FCD-D0CA-421C-B6BB-1D275F86EF58}" type="presOf" srcId="{980CCCB7-335D-4655-806D-F0D731D737BE}" destId="{A0B3989D-579E-4B36-8BE5-A71966980FC5}" srcOrd="0" destOrd="0" presId="urn:microsoft.com/office/officeart/2005/8/layout/lProcess3"/>
    <dgm:cxn modelId="{19A25EE9-7975-4AC7-8BE7-B5F3AA8E4271}" srcId="{EDC670C1-A833-462C-97C5-35B396B0328E}" destId="{6E47A902-5840-4160-A83D-10C0D2F2B795}" srcOrd="6" destOrd="0" parTransId="{83F1CD8E-032C-41EA-A982-01FECB8B169B}" sibTransId="{13D4031D-8ABB-46E3-8520-7D4C9185857F}"/>
    <dgm:cxn modelId="{F462F3A0-28BE-4692-A9A8-982F40DF3D42}" type="presParOf" srcId="{5499CA4B-3630-487E-B554-F01296C167D2}" destId="{9CC94E1B-4E99-42AD-8619-17D49A1DBCDC}" srcOrd="0" destOrd="0" presId="urn:microsoft.com/office/officeart/2005/8/layout/lProcess3"/>
    <dgm:cxn modelId="{9F222170-0DBF-4FF8-B437-80F889F74D7D}" type="presParOf" srcId="{9CC94E1B-4E99-42AD-8619-17D49A1DBCDC}" destId="{16F6F5DC-69F5-4CEB-9186-10663DA48816}" srcOrd="0" destOrd="0" presId="urn:microsoft.com/office/officeart/2005/8/layout/lProcess3"/>
    <dgm:cxn modelId="{2B87682D-D708-4FA6-98AB-9258EC0813C0}" type="presParOf" srcId="{5499CA4B-3630-487E-B554-F01296C167D2}" destId="{B64D1D68-41B9-4995-A747-58219D18CDF7}" srcOrd="1" destOrd="0" presId="urn:microsoft.com/office/officeart/2005/8/layout/lProcess3"/>
    <dgm:cxn modelId="{803C70CF-F004-4016-8A1F-294FED936A03}" type="presParOf" srcId="{5499CA4B-3630-487E-B554-F01296C167D2}" destId="{D24044A3-F42D-4E59-8309-FBDEB0C9361B}" srcOrd="2" destOrd="0" presId="urn:microsoft.com/office/officeart/2005/8/layout/lProcess3"/>
    <dgm:cxn modelId="{0F465CFB-479F-4731-880C-8ED7442F80B4}" type="presParOf" srcId="{D24044A3-F42D-4E59-8309-FBDEB0C9361B}" destId="{18E741E4-F861-49B5-B075-8FAC610D1B60}" srcOrd="0" destOrd="0" presId="urn:microsoft.com/office/officeart/2005/8/layout/lProcess3"/>
    <dgm:cxn modelId="{6C8CEF7C-2CEF-4C3E-92E0-C6744C2545D0}" type="presParOf" srcId="{5499CA4B-3630-487E-B554-F01296C167D2}" destId="{4F78CCBC-E9A2-46B2-A9E0-25668728506F}" srcOrd="3" destOrd="0" presId="urn:microsoft.com/office/officeart/2005/8/layout/lProcess3"/>
    <dgm:cxn modelId="{A2DC6007-55AA-482F-8FB7-6042888FEE10}" type="presParOf" srcId="{5499CA4B-3630-487E-B554-F01296C167D2}" destId="{A481B24E-F290-4A0D-9981-0C5FA2D726CA}" srcOrd="4" destOrd="0" presId="urn:microsoft.com/office/officeart/2005/8/layout/lProcess3"/>
    <dgm:cxn modelId="{68EDD582-7E4E-46B0-AC10-3FDD4C694C40}" type="presParOf" srcId="{A481B24E-F290-4A0D-9981-0C5FA2D726CA}" destId="{8F239733-865B-4496-A562-AEFAA8FBE8CD}" srcOrd="0" destOrd="0" presId="urn:microsoft.com/office/officeart/2005/8/layout/lProcess3"/>
    <dgm:cxn modelId="{D01B5934-306C-4986-ADDE-9BFE8B261232}" type="presParOf" srcId="{5499CA4B-3630-487E-B554-F01296C167D2}" destId="{B688095F-EE73-48A2-91D8-10870E463CC3}" srcOrd="5" destOrd="0" presId="urn:microsoft.com/office/officeart/2005/8/layout/lProcess3"/>
    <dgm:cxn modelId="{D3DCFC4F-38EF-49C7-91F8-CB156D84AD3F}" type="presParOf" srcId="{5499CA4B-3630-487E-B554-F01296C167D2}" destId="{6624AF4F-67CD-479B-84E0-80A6F99AEBDE}" srcOrd="6" destOrd="0" presId="urn:microsoft.com/office/officeart/2005/8/layout/lProcess3"/>
    <dgm:cxn modelId="{D8ADE6F5-E168-4650-A452-2B9B608CDB00}" type="presParOf" srcId="{6624AF4F-67CD-479B-84E0-80A6F99AEBDE}" destId="{A425FCFF-39C5-45FF-A493-CCA1E682A1C1}" srcOrd="0" destOrd="0" presId="urn:microsoft.com/office/officeart/2005/8/layout/lProcess3"/>
    <dgm:cxn modelId="{418050F5-F96D-4FF4-8C69-8F1986CF2AA9}" type="presParOf" srcId="{5499CA4B-3630-487E-B554-F01296C167D2}" destId="{7CC741D0-E55E-44B0-B9B2-04760B2BD3DC}" srcOrd="7" destOrd="0" presId="urn:microsoft.com/office/officeart/2005/8/layout/lProcess3"/>
    <dgm:cxn modelId="{3DFF35D0-5C6C-4E15-9A13-51A971751666}" type="presParOf" srcId="{5499CA4B-3630-487E-B554-F01296C167D2}" destId="{3717FF75-FF15-4211-9B68-B91CB41F5DB5}" srcOrd="8" destOrd="0" presId="urn:microsoft.com/office/officeart/2005/8/layout/lProcess3"/>
    <dgm:cxn modelId="{4DF0210C-ABC5-4265-945E-3EF8E0FE6B2A}" type="presParOf" srcId="{3717FF75-FF15-4211-9B68-B91CB41F5DB5}" destId="{A0B3989D-579E-4B36-8BE5-A71966980FC5}" srcOrd="0" destOrd="0" presId="urn:microsoft.com/office/officeart/2005/8/layout/lProcess3"/>
    <dgm:cxn modelId="{47C48FB4-E558-4D51-A89D-FDCDB7AB04A0}" type="presParOf" srcId="{5499CA4B-3630-487E-B554-F01296C167D2}" destId="{14051252-1C70-4618-BDC8-CF324B37743C}" srcOrd="9" destOrd="0" presId="urn:microsoft.com/office/officeart/2005/8/layout/lProcess3"/>
    <dgm:cxn modelId="{664A565F-BB52-4BC4-A4AF-486FF879AA55}" type="presParOf" srcId="{5499CA4B-3630-487E-B554-F01296C167D2}" destId="{5C719F36-F980-4BA7-B4DF-44BAC31781F2}" srcOrd="10" destOrd="0" presId="urn:microsoft.com/office/officeart/2005/8/layout/lProcess3"/>
    <dgm:cxn modelId="{6ADE7E5A-0C66-42D1-89B1-733CA5DD55EA}" type="presParOf" srcId="{5C719F36-F980-4BA7-B4DF-44BAC31781F2}" destId="{D2439B1B-4E3F-4BE3-97C5-694CB724ABA0}" srcOrd="0" destOrd="0" presId="urn:microsoft.com/office/officeart/2005/8/layout/lProcess3"/>
    <dgm:cxn modelId="{2527CE3F-4343-4AF1-A4F9-49C42E9FF273}" type="presParOf" srcId="{5499CA4B-3630-487E-B554-F01296C167D2}" destId="{CB7804C9-19D1-4628-A637-8EE159711CD1}" srcOrd="11" destOrd="0" presId="urn:microsoft.com/office/officeart/2005/8/layout/lProcess3"/>
    <dgm:cxn modelId="{175526B8-9E29-410D-968D-F8004158182C}" type="presParOf" srcId="{5499CA4B-3630-487E-B554-F01296C167D2}" destId="{DB226339-74D8-42A7-B1F4-E06AFE5F329E}" srcOrd="12" destOrd="0" presId="urn:microsoft.com/office/officeart/2005/8/layout/lProcess3"/>
    <dgm:cxn modelId="{D92B4B05-7514-441A-B047-7BA1B8F79318}" type="presParOf" srcId="{DB226339-74D8-42A7-B1F4-E06AFE5F329E}" destId="{CA235ACB-9196-46B6-BC6A-5038BBBC6D66}" srcOrd="0" destOrd="0" presId="urn:microsoft.com/office/officeart/2005/8/layout/lProcess3"/>
    <dgm:cxn modelId="{0B2A5A36-B486-4338-ACF5-3B7326A9ABBC}" type="presParOf" srcId="{5499CA4B-3630-487E-B554-F01296C167D2}" destId="{F8AFB56A-DCD1-472D-885B-F82EB4325D8A}" srcOrd="13" destOrd="0" presId="urn:microsoft.com/office/officeart/2005/8/layout/lProcess3"/>
    <dgm:cxn modelId="{BF73F523-C1D5-44AA-8939-35C6E6AC79AC}" type="presParOf" srcId="{5499CA4B-3630-487E-B554-F01296C167D2}" destId="{9E0D226B-0282-4EAB-80A2-8B67A5740185}" srcOrd="14" destOrd="0" presId="urn:microsoft.com/office/officeart/2005/8/layout/lProcess3"/>
    <dgm:cxn modelId="{3AEC8D0F-ED7C-43A0-ABD6-2C98F4BD2EC3}" type="presParOf" srcId="{9E0D226B-0282-4EAB-80A2-8B67A5740185}" destId="{77E007B0-9B68-4E47-8B36-B11C15A8F727}"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DC670C1-A833-462C-97C5-35B396B0328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nl-NL"/>
        </a:p>
      </dgm:t>
    </dgm:pt>
    <dgm:pt modelId="{458806DB-3801-4AFE-883F-78AF578C137B}">
      <dgm:prSet custT="1"/>
      <dgm:spPr>
        <a:solidFill>
          <a:srgbClr val="41C3DC"/>
        </a:solidFill>
      </dgm:spPr>
      <dgm:t>
        <a:bodyPr/>
        <a:lstStyle/>
        <a:p>
          <a:pPr algn="l"/>
          <a:r>
            <a:rPr lang="nl-NL" sz="1200" b="0" dirty="0">
              <a:solidFill>
                <a:schemeClr val="tx1"/>
              </a:solidFill>
            </a:rPr>
            <a:t>    </a:t>
          </a:r>
          <a:r>
            <a:rPr lang="nl-NL" sz="1200" b="1" dirty="0">
              <a:solidFill>
                <a:schemeClr val="tx1"/>
              </a:solidFill>
            </a:rPr>
            <a:t>Intentie vastleggen </a:t>
          </a:r>
          <a:r>
            <a:rPr lang="nl-NL" sz="1200" dirty="0">
              <a:solidFill>
                <a:schemeClr val="tx1"/>
              </a:solidFill>
            </a:rPr>
            <a:t>op Conceptueel Niveau</a:t>
          </a:r>
        </a:p>
      </dgm:t>
    </dgm:pt>
    <dgm:pt modelId="{FC5E3F18-80F3-4B8A-860D-09F5CD5FB000}" type="parTrans" cxnId="{34170E40-3AF2-463D-851C-90A73FF4B21E}">
      <dgm:prSet/>
      <dgm:spPr/>
      <dgm:t>
        <a:bodyPr/>
        <a:lstStyle/>
        <a:p>
          <a:endParaRPr lang="nl-NL"/>
        </a:p>
      </dgm:t>
    </dgm:pt>
    <dgm:pt modelId="{E804E996-6EF3-49A1-B958-F0EA1EFC9DE2}" type="sibTrans" cxnId="{34170E40-3AF2-463D-851C-90A73FF4B21E}">
      <dgm:prSet/>
      <dgm:spPr/>
      <dgm:t>
        <a:bodyPr/>
        <a:lstStyle/>
        <a:p>
          <a:endParaRPr lang="nl-NL"/>
        </a:p>
      </dgm:t>
    </dgm:pt>
    <dgm:pt modelId="{35C06BA1-47DC-4652-A03F-6399220240BF}">
      <dgm:prSet custT="1"/>
      <dgm:spPr>
        <a:noFill/>
      </dgm:spPr>
      <dgm:t>
        <a:bodyPr/>
        <a:lstStyle/>
        <a:p>
          <a:pPr algn="l"/>
          <a:r>
            <a:rPr lang="nl-NL" sz="1100" dirty="0">
              <a:noFill/>
            </a:rPr>
            <a:t>    Accelereren van Projecten</a:t>
          </a:r>
        </a:p>
      </dgm:t>
    </dgm:pt>
    <dgm:pt modelId="{0E334DDC-FC57-4F20-8675-23D06853CFF4}" type="sibTrans" cxnId="{12F72169-D3AB-4D64-A976-A83BED0AC302}">
      <dgm:prSet/>
      <dgm:spPr/>
      <dgm:t>
        <a:bodyPr/>
        <a:lstStyle/>
        <a:p>
          <a:endParaRPr lang="nl-NL"/>
        </a:p>
      </dgm:t>
    </dgm:pt>
    <dgm:pt modelId="{6EB780EF-5E20-4EF7-A8A8-90308E816D35}" type="parTrans" cxnId="{12F72169-D3AB-4D64-A976-A83BED0AC302}">
      <dgm:prSet/>
      <dgm:spPr/>
      <dgm:t>
        <a:bodyPr/>
        <a:lstStyle/>
        <a:p>
          <a:endParaRPr lang="nl-NL"/>
        </a:p>
      </dgm:t>
    </dgm:pt>
    <dgm:pt modelId="{0F3EAC03-C292-4D96-894F-64752D27BDDE}">
      <dgm:prSet custT="1"/>
      <dgm:spPr>
        <a:noFill/>
      </dgm:spPr>
      <dgm:t>
        <a:bodyPr/>
        <a:lstStyle/>
        <a:p>
          <a:pPr algn="l"/>
          <a:r>
            <a:rPr lang="nl-NL" sz="1100" dirty="0">
              <a:noFill/>
            </a:rPr>
            <a:t>    Gebruikmaken van Bewezen Methodes</a:t>
          </a:r>
        </a:p>
      </dgm:t>
    </dgm:pt>
    <dgm:pt modelId="{D897F8CB-A53A-4795-9E42-30E1FB7B5BFA}" type="sibTrans" cxnId="{3963BD73-0B47-4D91-9E89-AF9D5311AD20}">
      <dgm:prSet/>
      <dgm:spPr/>
      <dgm:t>
        <a:bodyPr/>
        <a:lstStyle/>
        <a:p>
          <a:endParaRPr lang="nl-NL"/>
        </a:p>
      </dgm:t>
    </dgm:pt>
    <dgm:pt modelId="{78E93361-8B90-486A-B07B-9A81770F0722}" type="parTrans" cxnId="{3963BD73-0B47-4D91-9E89-AF9D5311AD20}">
      <dgm:prSet/>
      <dgm:spPr/>
      <dgm:t>
        <a:bodyPr/>
        <a:lstStyle/>
        <a:p>
          <a:endParaRPr lang="nl-NL"/>
        </a:p>
      </dgm:t>
    </dgm:pt>
    <dgm:pt modelId="{43DD4B18-B4F9-420A-97C0-1555A13B3340}">
      <dgm:prSet custT="1"/>
      <dgm:spPr>
        <a:noFill/>
      </dgm:spPr>
      <dgm:t>
        <a:bodyPr/>
        <a:lstStyle/>
        <a:p>
          <a:pPr algn="l"/>
          <a:r>
            <a:rPr lang="nl-NL" sz="1100" dirty="0">
              <a:noFill/>
            </a:rPr>
            <a:t>    Open en Flexibel</a:t>
          </a:r>
        </a:p>
      </dgm:t>
    </dgm:pt>
    <dgm:pt modelId="{25F58DC6-9FD3-46F9-B92F-15A2B4BFB3B7}" type="sibTrans" cxnId="{3627EDB5-DDCA-4910-A868-9AC674BBC7A6}">
      <dgm:prSet/>
      <dgm:spPr/>
      <dgm:t>
        <a:bodyPr/>
        <a:lstStyle/>
        <a:p>
          <a:endParaRPr lang="nl-NL"/>
        </a:p>
      </dgm:t>
    </dgm:pt>
    <dgm:pt modelId="{FDD7F68C-6D33-4455-9B19-5620B94F6DD9}" type="parTrans" cxnId="{3627EDB5-DDCA-4910-A868-9AC674BBC7A6}">
      <dgm:prSet/>
      <dgm:spPr/>
      <dgm:t>
        <a:bodyPr/>
        <a:lstStyle/>
        <a:p>
          <a:endParaRPr lang="nl-NL"/>
        </a:p>
      </dgm:t>
    </dgm:pt>
    <dgm:pt modelId="{980CCCB7-335D-4655-806D-F0D731D737BE}">
      <dgm:prSet custT="1"/>
      <dgm:spPr>
        <a:noFill/>
      </dgm:spPr>
      <dgm:t>
        <a:bodyPr/>
        <a:lstStyle/>
        <a:p>
          <a:pPr algn="l"/>
          <a:r>
            <a:rPr lang="nl-NL" sz="1100" dirty="0">
              <a:noFill/>
            </a:rPr>
            <a:t>    Enterprise Qualiteiten</a:t>
          </a:r>
        </a:p>
      </dgm:t>
    </dgm:pt>
    <dgm:pt modelId="{234DCCEF-7737-4229-B093-B79724EBB76A}" type="sibTrans" cxnId="{DF900496-D0B6-4B71-A2E7-2967C0ED3F14}">
      <dgm:prSet/>
      <dgm:spPr/>
      <dgm:t>
        <a:bodyPr/>
        <a:lstStyle/>
        <a:p>
          <a:endParaRPr lang="nl-NL"/>
        </a:p>
      </dgm:t>
    </dgm:pt>
    <dgm:pt modelId="{64E7D4E1-2E05-4749-AF0A-5AB6F1DCAD01}" type="parTrans" cxnId="{DF900496-D0B6-4B71-A2E7-2967C0ED3F14}">
      <dgm:prSet/>
      <dgm:spPr/>
      <dgm:t>
        <a:bodyPr/>
        <a:lstStyle/>
        <a:p>
          <a:endParaRPr lang="nl-NL"/>
        </a:p>
      </dgm:t>
    </dgm:pt>
    <dgm:pt modelId="{4B7603F0-6C9E-4C44-A661-E1502F4B5524}">
      <dgm:prSet custT="1"/>
      <dgm:spPr>
        <a:noFill/>
      </dgm:spPr>
      <dgm:t>
        <a:bodyPr/>
        <a:lstStyle/>
        <a:p>
          <a:pPr algn="l"/>
          <a:r>
            <a:rPr lang="nl-NL" sz="1100" dirty="0">
              <a:noFill/>
            </a:rPr>
            <a:t>    Cloud Qualiteiten DAN NU CDS DEEL</a:t>
          </a:r>
        </a:p>
      </dgm:t>
    </dgm:pt>
    <dgm:pt modelId="{04F93C67-72BF-4A28-8850-B8FCD1796D26}" type="sibTrans" cxnId="{DB8BC66B-D31B-4B6E-945C-A76EA3DBD212}">
      <dgm:prSet/>
      <dgm:spPr/>
      <dgm:t>
        <a:bodyPr/>
        <a:lstStyle/>
        <a:p>
          <a:endParaRPr lang="nl-NL"/>
        </a:p>
      </dgm:t>
    </dgm:pt>
    <dgm:pt modelId="{AED72F5B-18A9-4679-A45A-DB86675435B5}" type="parTrans" cxnId="{DB8BC66B-D31B-4B6E-945C-A76EA3DBD212}">
      <dgm:prSet/>
      <dgm:spPr/>
      <dgm:t>
        <a:bodyPr/>
        <a:lstStyle/>
        <a:p>
          <a:endParaRPr lang="nl-NL"/>
        </a:p>
      </dgm:t>
    </dgm:pt>
    <dgm:pt modelId="{6E47A902-5840-4160-A83D-10C0D2F2B795}">
      <dgm:prSet custT="1"/>
      <dgm:spPr>
        <a:noFill/>
      </dgm:spPr>
      <dgm:t>
        <a:bodyPr/>
        <a:lstStyle/>
        <a:p>
          <a:pPr algn="l"/>
          <a:r>
            <a:rPr lang="nl-NL" sz="1100" b="0" dirty="0">
              <a:noFill/>
            </a:rPr>
            <a:t>    Services</a:t>
          </a:r>
          <a:r>
            <a:rPr lang="nl-NL" sz="1100" dirty="0">
              <a:noFill/>
            </a:rPr>
            <a:t>, geen Objecten</a:t>
          </a:r>
        </a:p>
      </dgm:t>
    </dgm:pt>
    <dgm:pt modelId="{13D4031D-8ABB-46E3-8520-7D4C9185857F}" type="sibTrans" cxnId="{19A25EE9-7975-4AC7-8BE7-B5F3AA8E4271}">
      <dgm:prSet/>
      <dgm:spPr/>
      <dgm:t>
        <a:bodyPr/>
        <a:lstStyle/>
        <a:p>
          <a:endParaRPr lang="nl-NL"/>
        </a:p>
      </dgm:t>
    </dgm:pt>
    <dgm:pt modelId="{83F1CD8E-032C-41EA-A982-01FECB8B169B}" type="parTrans" cxnId="{19A25EE9-7975-4AC7-8BE7-B5F3AA8E4271}">
      <dgm:prSet/>
      <dgm:spPr/>
      <dgm:t>
        <a:bodyPr/>
        <a:lstStyle/>
        <a:p>
          <a:endParaRPr lang="nl-NL"/>
        </a:p>
      </dgm:t>
    </dgm:pt>
    <dgm:pt modelId="{6B5EB610-8EC0-4AD7-89A4-4B4ADB6D0D78}">
      <dgm:prSet custT="1"/>
      <dgm:spPr>
        <a:noFill/>
      </dgm:spPr>
      <dgm:t>
        <a:bodyPr/>
        <a:lstStyle/>
        <a:p>
          <a:pPr algn="l"/>
          <a:r>
            <a:rPr lang="nl-NL" sz="1100" dirty="0">
              <a:noFill/>
            </a:rPr>
            <a:t>    Querying, geen ORM</a:t>
          </a:r>
        </a:p>
      </dgm:t>
    </dgm:pt>
    <dgm:pt modelId="{81392A5E-FC3C-419C-A33E-3BCA0BC6A646}" type="sibTrans" cxnId="{A60CF6C3-9464-4AFF-826D-E204DE577B3B}">
      <dgm:prSet/>
      <dgm:spPr/>
      <dgm:t>
        <a:bodyPr/>
        <a:lstStyle/>
        <a:p>
          <a:endParaRPr lang="nl-NL"/>
        </a:p>
      </dgm:t>
    </dgm:pt>
    <dgm:pt modelId="{63CE20C0-EF9B-40B8-814E-53D09959BCA3}" type="parTrans" cxnId="{A60CF6C3-9464-4AFF-826D-E204DE577B3B}">
      <dgm:prSet/>
      <dgm:spPr/>
      <dgm:t>
        <a:bodyPr/>
        <a:lstStyle/>
        <a:p>
          <a:endParaRPr lang="nl-NL"/>
        </a:p>
      </dgm:t>
    </dgm:pt>
    <dgm:pt modelId="{5499CA4B-3630-487E-B554-F01296C167D2}" type="pres">
      <dgm:prSet presAssocID="{EDC670C1-A833-462C-97C5-35B396B0328E}" presName="Name0" presStyleCnt="0">
        <dgm:presLayoutVars>
          <dgm:chPref val="3"/>
          <dgm:dir/>
          <dgm:animLvl val="lvl"/>
          <dgm:resizeHandles/>
        </dgm:presLayoutVars>
      </dgm:prSet>
      <dgm:spPr/>
    </dgm:pt>
    <dgm:pt modelId="{9CC94E1B-4E99-42AD-8619-17D49A1DBCDC}" type="pres">
      <dgm:prSet presAssocID="{458806DB-3801-4AFE-883F-78AF578C137B}" presName="horFlow" presStyleCnt="0"/>
      <dgm:spPr/>
    </dgm:pt>
    <dgm:pt modelId="{16F6F5DC-69F5-4CEB-9186-10663DA48816}" type="pres">
      <dgm:prSet presAssocID="{458806DB-3801-4AFE-883F-78AF578C137B}" presName="bigChev" presStyleLbl="node1" presStyleIdx="0" presStyleCnt="8" custScaleX="195455" custScaleY="48317" custLinFactX="-261495" custLinFactNeighborX="-300000"/>
      <dgm:spPr/>
    </dgm:pt>
    <dgm:pt modelId="{B64D1D68-41B9-4995-A747-58219D18CDF7}" type="pres">
      <dgm:prSet presAssocID="{458806DB-3801-4AFE-883F-78AF578C137B}" presName="vSp" presStyleCnt="0"/>
      <dgm:spPr/>
    </dgm:pt>
    <dgm:pt modelId="{D24044A3-F42D-4E59-8309-FBDEB0C9361B}" type="pres">
      <dgm:prSet presAssocID="{35C06BA1-47DC-4652-A03F-6399220240BF}" presName="horFlow" presStyleCnt="0"/>
      <dgm:spPr/>
    </dgm:pt>
    <dgm:pt modelId="{18E741E4-F861-49B5-B075-8FAC610D1B60}" type="pres">
      <dgm:prSet presAssocID="{35C06BA1-47DC-4652-A03F-6399220240BF}" presName="bigChev" presStyleLbl="node1" presStyleIdx="1" presStyleCnt="8" custScaleX="142906" custScaleY="48317" custLinFactX="-116139" custLinFactNeighborX="-200000" custLinFactNeighborY="-13192"/>
      <dgm:spPr/>
    </dgm:pt>
    <dgm:pt modelId="{4F78CCBC-E9A2-46B2-A9E0-25668728506F}" type="pres">
      <dgm:prSet presAssocID="{35C06BA1-47DC-4652-A03F-6399220240BF}" presName="vSp" presStyleCnt="0"/>
      <dgm:spPr/>
    </dgm:pt>
    <dgm:pt modelId="{A481B24E-F290-4A0D-9981-0C5FA2D726CA}" type="pres">
      <dgm:prSet presAssocID="{0F3EAC03-C292-4D96-894F-64752D27BDDE}" presName="horFlow" presStyleCnt="0"/>
      <dgm:spPr/>
    </dgm:pt>
    <dgm:pt modelId="{8F239733-865B-4496-A562-AEFAA8FBE8CD}" type="pres">
      <dgm:prSet presAssocID="{0F3EAC03-C292-4D96-894F-64752D27BDDE}" presName="bigChev" presStyleLbl="node1" presStyleIdx="2" presStyleCnt="8" custScaleX="179821" custScaleY="48317" custLinFactX="-116139" custLinFactNeighborX="-200000" custLinFactNeighborY="-30052"/>
      <dgm:spPr/>
    </dgm:pt>
    <dgm:pt modelId="{B688095F-EE73-48A2-91D8-10870E463CC3}" type="pres">
      <dgm:prSet presAssocID="{0F3EAC03-C292-4D96-894F-64752D27BDDE}" presName="vSp" presStyleCnt="0"/>
      <dgm:spPr/>
    </dgm:pt>
    <dgm:pt modelId="{6624AF4F-67CD-479B-84E0-80A6F99AEBDE}" type="pres">
      <dgm:prSet presAssocID="{43DD4B18-B4F9-420A-97C0-1555A13B3340}" presName="horFlow" presStyleCnt="0"/>
      <dgm:spPr/>
    </dgm:pt>
    <dgm:pt modelId="{A425FCFF-39C5-45FF-A493-CCA1E682A1C1}" type="pres">
      <dgm:prSet presAssocID="{43DD4B18-B4F9-420A-97C0-1555A13B3340}" presName="bigChev" presStyleLbl="node1" presStyleIdx="3" presStyleCnt="8" custScaleX="109762" custScaleY="48317" custLinFactX="-116140" custLinFactNeighborX="-200000" custLinFactNeighborY="-43347"/>
      <dgm:spPr/>
    </dgm:pt>
    <dgm:pt modelId="{7CC741D0-E55E-44B0-B9B2-04760B2BD3DC}" type="pres">
      <dgm:prSet presAssocID="{43DD4B18-B4F9-420A-97C0-1555A13B3340}" presName="vSp" presStyleCnt="0"/>
      <dgm:spPr/>
    </dgm:pt>
    <dgm:pt modelId="{3717FF75-FF15-4211-9B68-B91CB41F5DB5}" type="pres">
      <dgm:prSet presAssocID="{980CCCB7-335D-4655-806D-F0D731D737BE}" presName="horFlow" presStyleCnt="0"/>
      <dgm:spPr/>
    </dgm:pt>
    <dgm:pt modelId="{A0B3989D-579E-4B36-8BE5-A71966980FC5}" type="pres">
      <dgm:prSet presAssocID="{980CCCB7-335D-4655-806D-F0D731D737BE}" presName="bigChev" presStyleLbl="node1" presStyleIdx="4" presStyleCnt="8" custScaleX="122889" custScaleY="48317" custLinFactX="-116140" custLinFactNeighborX="-200000" custLinFactNeighborY="-57854"/>
      <dgm:spPr/>
    </dgm:pt>
    <dgm:pt modelId="{14051252-1C70-4618-BDC8-CF324B37743C}" type="pres">
      <dgm:prSet presAssocID="{980CCCB7-335D-4655-806D-F0D731D737BE}" presName="vSp" presStyleCnt="0"/>
      <dgm:spPr/>
    </dgm:pt>
    <dgm:pt modelId="{5C719F36-F980-4BA7-B4DF-44BAC31781F2}" type="pres">
      <dgm:prSet presAssocID="{4B7603F0-6C9E-4C44-A661-E1502F4B5524}" presName="horFlow" presStyleCnt="0"/>
      <dgm:spPr/>
    </dgm:pt>
    <dgm:pt modelId="{D2439B1B-4E3F-4BE3-97C5-694CB724ABA0}" type="pres">
      <dgm:prSet presAssocID="{4B7603F0-6C9E-4C44-A661-E1502F4B5524}" presName="bigChev" presStyleLbl="node1" presStyleIdx="5" presStyleCnt="8" custScaleX="173751" custScaleY="48317" custLinFactX="-116140" custLinFactNeighborX="-200000" custLinFactNeighborY="-71855"/>
      <dgm:spPr/>
    </dgm:pt>
    <dgm:pt modelId="{CB7804C9-19D1-4628-A637-8EE159711CD1}" type="pres">
      <dgm:prSet presAssocID="{4B7603F0-6C9E-4C44-A661-E1502F4B5524}" presName="vSp" presStyleCnt="0"/>
      <dgm:spPr/>
    </dgm:pt>
    <dgm:pt modelId="{DB226339-74D8-42A7-B1F4-E06AFE5F329E}" type="pres">
      <dgm:prSet presAssocID="{6E47A902-5840-4160-A83D-10C0D2F2B795}" presName="horFlow" presStyleCnt="0"/>
      <dgm:spPr/>
    </dgm:pt>
    <dgm:pt modelId="{CA235ACB-9196-46B6-BC6A-5038BBBC6D66}" type="pres">
      <dgm:prSet presAssocID="{6E47A902-5840-4160-A83D-10C0D2F2B795}" presName="bigChev" presStyleLbl="node1" presStyleIdx="6" presStyleCnt="8" custScaleX="126499" custScaleY="48317" custLinFactX="-116140" custLinFactNeighborX="-200000" custLinFactNeighborY="-84914"/>
      <dgm:spPr/>
    </dgm:pt>
    <dgm:pt modelId="{F8AFB56A-DCD1-472D-885B-F82EB4325D8A}" type="pres">
      <dgm:prSet presAssocID="{6E47A902-5840-4160-A83D-10C0D2F2B795}" presName="vSp" presStyleCnt="0"/>
      <dgm:spPr/>
    </dgm:pt>
    <dgm:pt modelId="{9E0D226B-0282-4EAB-80A2-8B67A5740185}" type="pres">
      <dgm:prSet presAssocID="{6B5EB610-8EC0-4AD7-89A4-4B4ADB6D0D78}" presName="horFlow" presStyleCnt="0"/>
      <dgm:spPr/>
    </dgm:pt>
    <dgm:pt modelId="{77E007B0-9B68-4E47-8B36-B11C15A8F727}" type="pres">
      <dgm:prSet presAssocID="{6B5EB610-8EC0-4AD7-89A4-4B4ADB6D0D78}" presName="bigChev" presStyleLbl="node1" presStyleIdx="7" presStyleCnt="8" custScaleX="116766" custScaleY="48317" custLinFactX="-116140" custLinFactNeighborX="-200000" custLinFactNeighborY="-99889"/>
      <dgm:spPr/>
    </dgm:pt>
  </dgm:ptLst>
  <dgm:cxnLst>
    <dgm:cxn modelId="{B2BF4516-5616-40C2-BA98-2B4CBB621E7F}" type="presOf" srcId="{43DD4B18-B4F9-420A-97C0-1555A13B3340}" destId="{A425FCFF-39C5-45FF-A493-CCA1E682A1C1}" srcOrd="0" destOrd="0" presId="urn:microsoft.com/office/officeart/2005/8/layout/lProcess3"/>
    <dgm:cxn modelId="{6EBE182D-EF8F-48F6-B98D-EBFA778A9632}" type="presOf" srcId="{35C06BA1-47DC-4652-A03F-6399220240BF}" destId="{18E741E4-F861-49B5-B075-8FAC610D1B60}" srcOrd="0" destOrd="0" presId="urn:microsoft.com/office/officeart/2005/8/layout/lProcess3"/>
    <dgm:cxn modelId="{8292143B-F73C-41EB-AE1F-D56E5198BC69}" type="presOf" srcId="{EDC670C1-A833-462C-97C5-35B396B0328E}" destId="{5499CA4B-3630-487E-B554-F01296C167D2}" srcOrd="0" destOrd="0" presId="urn:microsoft.com/office/officeart/2005/8/layout/lProcess3"/>
    <dgm:cxn modelId="{34170E40-3AF2-463D-851C-90A73FF4B21E}" srcId="{EDC670C1-A833-462C-97C5-35B396B0328E}" destId="{458806DB-3801-4AFE-883F-78AF578C137B}" srcOrd="0" destOrd="0" parTransId="{FC5E3F18-80F3-4B8A-860D-09F5CD5FB000}" sibTransId="{E804E996-6EF3-49A1-B958-F0EA1EFC9DE2}"/>
    <dgm:cxn modelId="{7ABC9968-ACCC-42B4-8215-C058476F5D47}" type="presOf" srcId="{4B7603F0-6C9E-4C44-A661-E1502F4B5524}" destId="{D2439B1B-4E3F-4BE3-97C5-694CB724ABA0}" srcOrd="0" destOrd="0" presId="urn:microsoft.com/office/officeart/2005/8/layout/lProcess3"/>
    <dgm:cxn modelId="{12F72169-D3AB-4D64-A976-A83BED0AC302}" srcId="{EDC670C1-A833-462C-97C5-35B396B0328E}" destId="{35C06BA1-47DC-4652-A03F-6399220240BF}" srcOrd="1" destOrd="0" parTransId="{6EB780EF-5E20-4EF7-A8A8-90308E816D35}" sibTransId="{0E334DDC-FC57-4F20-8675-23D06853CFF4}"/>
    <dgm:cxn modelId="{DB8BC66B-D31B-4B6E-945C-A76EA3DBD212}" srcId="{EDC670C1-A833-462C-97C5-35B396B0328E}" destId="{4B7603F0-6C9E-4C44-A661-E1502F4B5524}" srcOrd="5" destOrd="0" parTransId="{AED72F5B-18A9-4679-A45A-DB86675435B5}" sibTransId="{04F93C67-72BF-4A28-8850-B8FCD1796D26}"/>
    <dgm:cxn modelId="{3963BD73-0B47-4D91-9E89-AF9D5311AD20}" srcId="{EDC670C1-A833-462C-97C5-35B396B0328E}" destId="{0F3EAC03-C292-4D96-894F-64752D27BDDE}" srcOrd="2" destOrd="0" parTransId="{78E93361-8B90-486A-B07B-9A81770F0722}" sibTransId="{D897F8CB-A53A-4795-9E42-30E1FB7B5BFA}"/>
    <dgm:cxn modelId="{D5243F7C-9D2F-4391-95D9-5DD8004A8A7F}" type="presOf" srcId="{6E47A902-5840-4160-A83D-10C0D2F2B795}" destId="{CA235ACB-9196-46B6-BC6A-5038BBBC6D66}" srcOrd="0" destOrd="0" presId="urn:microsoft.com/office/officeart/2005/8/layout/lProcess3"/>
    <dgm:cxn modelId="{DF900496-D0B6-4B71-A2E7-2967C0ED3F14}" srcId="{EDC670C1-A833-462C-97C5-35B396B0328E}" destId="{980CCCB7-335D-4655-806D-F0D731D737BE}" srcOrd="4" destOrd="0" parTransId="{64E7D4E1-2E05-4749-AF0A-5AB6F1DCAD01}" sibTransId="{234DCCEF-7737-4229-B093-B79724EBB76A}"/>
    <dgm:cxn modelId="{3850AAA5-F7F8-4F21-ADF0-9AF9869B90F9}" type="presOf" srcId="{6B5EB610-8EC0-4AD7-89A4-4B4ADB6D0D78}" destId="{77E007B0-9B68-4E47-8B36-B11C15A8F727}" srcOrd="0" destOrd="0" presId="urn:microsoft.com/office/officeart/2005/8/layout/lProcess3"/>
    <dgm:cxn modelId="{3627EDB5-DDCA-4910-A868-9AC674BBC7A6}" srcId="{EDC670C1-A833-462C-97C5-35B396B0328E}" destId="{43DD4B18-B4F9-420A-97C0-1555A13B3340}" srcOrd="3" destOrd="0" parTransId="{FDD7F68C-6D33-4455-9B19-5620B94F6DD9}" sibTransId="{25F58DC6-9FD3-46F9-B92F-15A2B4BFB3B7}"/>
    <dgm:cxn modelId="{37E48FB7-EFEA-4C9C-A28D-6A1F495636B9}" type="presOf" srcId="{458806DB-3801-4AFE-883F-78AF578C137B}" destId="{16F6F5DC-69F5-4CEB-9186-10663DA48816}" srcOrd="0" destOrd="0" presId="urn:microsoft.com/office/officeart/2005/8/layout/lProcess3"/>
    <dgm:cxn modelId="{A60CF6C3-9464-4AFF-826D-E204DE577B3B}" srcId="{EDC670C1-A833-462C-97C5-35B396B0328E}" destId="{6B5EB610-8EC0-4AD7-89A4-4B4ADB6D0D78}" srcOrd="7" destOrd="0" parTransId="{63CE20C0-EF9B-40B8-814E-53D09959BCA3}" sibTransId="{81392A5E-FC3C-419C-A33E-3BCA0BC6A646}"/>
    <dgm:cxn modelId="{E83E44C6-C810-49E2-B466-C647F0FA9463}" type="presOf" srcId="{0F3EAC03-C292-4D96-894F-64752D27BDDE}" destId="{8F239733-865B-4496-A562-AEFAA8FBE8CD}" srcOrd="0" destOrd="0" presId="urn:microsoft.com/office/officeart/2005/8/layout/lProcess3"/>
    <dgm:cxn modelId="{7A6F3FCD-D0CA-421C-B6BB-1D275F86EF58}" type="presOf" srcId="{980CCCB7-335D-4655-806D-F0D731D737BE}" destId="{A0B3989D-579E-4B36-8BE5-A71966980FC5}" srcOrd="0" destOrd="0" presId="urn:microsoft.com/office/officeart/2005/8/layout/lProcess3"/>
    <dgm:cxn modelId="{19A25EE9-7975-4AC7-8BE7-B5F3AA8E4271}" srcId="{EDC670C1-A833-462C-97C5-35B396B0328E}" destId="{6E47A902-5840-4160-A83D-10C0D2F2B795}" srcOrd="6" destOrd="0" parTransId="{83F1CD8E-032C-41EA-A982-01FECB8B169B}" sibTransId="{13D4031D-8ABB-46E3-8520-7D4C9185857F}"/>
    <dgm:cxn modelId="{F462F3A0-28BE-4692-A9A8-982F40DF3D42}" type="presParOf" srcId="{5499CA4B-3630-487E-B554-F01296C167D2}" destId="{9CC94E1B-4E99-42AD-8619-17D49A1DBCDC}" srcOrd="0" destOrd="0" presId="urn:microsoft.com/office/officeart/2005/8/layout/lProcess3"/>
    <dgm:cxn modelId="{9F222170-0DBF-4FF8-B437-80F889F74D7D}" type="presParOf" srcId="{9CC94E1B-4E99-42AD-8619-17D49A1DBCDC}" destId="{16F6F5DC-69F5-4CEB-9186-10663DA48816}" srcOrd="0" destOrd="0" presId="urn:microsoft.com/office/officeart/2005/8/layout/lProcess3"/>
    <dgm:cxn modelId="{2B87682D-D708-4FA6-98AB-9258EC0813C0}" type="presParOf" srcId="{5499CA4B-3630-487E-B554-F01296C167D2}" destId="{B64D1D68-41B9-4995-A747-58219D18CDF7}" srcOrd="1" destOrd="0" presId="urn:microsoft.com/office/officeart/2005/8/layout/lProcess3"/>
    <dgm:cxn modelId="{803C70CF-F004-4016-8A1F-294FED936A03}" type="presParOf" srcId="{5499CA4B-3630-487E-B554-F01296C167D2}" destId="{D24044A3-F42D-4E59-8309-FBDEB0C9361B}" srcOrd="2" destOrd="0" presId="urn:microsoft.com/office/officeart/2005/8/layout/lProcess3"/>
    <dgm:cxn modelId="{0F465CFB-479F-4731-880C-8ED7442F80B4}" type="presParOf" srcId="{D24044A3-F42D-4E59-8309-FBDEB0C9361B}" destId="{18E741E4-F861-49B5-B075-8FAC610D1B60}" srcOrd="0" destOrd="0" presId="urn:microsoft.com/office/officeart/2005/8/layout/lProcess3"/>
    <dgm:cxn modelId="{6C8CEF7C-2CEF-4C3E-92E0-C6744C2545D0}" type="presParOf" srcId="{5499CA4B-3630-487E-B554-F01296C167D2}" destId="{4F78CCBC-E9A2-46B2-A9E0-25668728506F}" srcOrd="3" destOrd="0" presId="urn:microsoft.com/office/officeart/2005/8/layout/lProcess3"/>
    <dgm:cxn modelId="{A2DC6007-55AA-482F-8FB7-6042888FEE10}" type="presParOf" srcId="{5499CA4B-3630-487E-B554-F01296C167D2}" destId="{A481B24E-F290-4A0D-9981-0C5FA2D726CA}" srcOrd="4" destOrd="0" presId="urn:microsoft.com/office/officeart/2005/8/layout/lProcess3"/>
    <dgm:cxn modelId="{68EDD582-7E4E-46B0-AC10-3FDD4C694C40}" type="presParOf" srcId="{A481B24E-F290-4A0D-9981-0C5FA2D726CA}" destId="{8F239733-865B-4496-A562-AEFAA8FBE8CD}" srcOrd="0" destOrd="0" presId="urn:microsoft.com/office/officeart/2005/8/layout/lProcess3"/>
    <dgm:cxn modelId="{D01B5934-306C-4986-ADDE-9BFE8B261232}" type="presParOf" srcId="{5499CA4B-3630-487E-B554-F01296C167D2}" destId="{B688095F-EE73-48A2-91D8-10870E463CC3}" srcOrd="5" destOrd="0" presId="urn:microsoft.com/office/officeart/2005/8/layout/lProcess3"/>
    <dgm:cxn modelId="{D3DCFC4F-38EF-49C7-91F8-CB156D84AD3F}" type="presParOf" srcId="{5499CA4B-3630-487E-B554-F01296C167D2}" destId="{6624AF4F-67CD-479B-84E0-80A6F99AEBDE}" srcOrd="6" destOrd="0" presId="urn:microsoft.com/office/officeart/2005/8/layout/lProcess3"/>
    <dgm:cxn modelId="{D8ADE6F5-E168-4650-A452-2B9B608CDB00}" type="presParOf" srcId="{6624AF4F-67CD-479B-84E0-80A6F99AEBDE}" destId="{A425FCFF-39C5-45FF-A493-CCA1E682A1C1}" srcOrd="0" destOrd="0" presId="urn:microsoft.com/office/officeart/2005/8/layout/lProcess3"/>
    <dgm:cxn modelId="{418050F5-F96D-4FF4-8C69-8F1986CF2AA9}" type="presParOf" srcId="{5499CA4B-3630-487E-B554-F01296C167D2}" destId="{7CC741D0-E55E-44B0-B9B2-04760B2BD3DC}" srcOrd="7" destOrd="0" presId="urn:microsoft.com/office/officeart/2005/8/layout/lProcess3"/>
    <dgm:cxn modelId="{3DFF35D0-5C6C-4E15-9A13-51A971751666}" type="presParOf" srcId="{5499CA4B-3630-487E-B554-F01296C167D2}" destId="{3717FF75-FF15-4211-9B68-B91CB41F5DB5}" srcOrd="8" destOrd="0" presId="urn:microsoft.com/office/officeart/2005/8/layout/lProcess3"/>
    <dgm:cxn modelId="{4DF0210C-ABC5-4265-945E-3EF8E0FE6B2A}" type="presParOf" srcId="{3717FF75-FF15-4211-9B68-B91CB41F5DB5}" destId="{A0B3989D-579E-4B36-8BE5-A71966980FC5}" srcOrd="0" destOrd="0" presId="urn:microsoft.com/office/officeart/2005/8/layout/lProcess3"/>
    <dgm:cxn modelId="{47C48FB4-E558-4D51-A89D-FDCDB7AB04A0}" type="presParOf" srcId="{5499CA4B-3630-487E-B554-F01296C167D2}" destId="{14051252-1C70-4618-BDC8-CF324B37743C}" srcOrd="9" destOrd="0" presId="urn:microsoft.com/office/officeart/2005/8/layout/lProcess3"/>
    <dgm:cxn modelId="{664A565F-BB52-4BC4-A4AF-486FF879AA55}" type="presParOf" srcId="{5499CA4B-3630-487E-B554-F01296C167D2}" destId="{5C719F36-F980-4BA7-B4DF-44BAC31781F2}" srcOrd="10" destOrd="0" presId="urn:microsoft.com/office/officeart/2005/8/layout/lProcess3"/>
    <dgm:cxn modelId="{6ADE7E5A-0C66-42D1-89B1-733CA5DD55EA}" type="presParOf" srcId="{5C719F36-F980-4BA7-B4DF-44BAC31781F2}" destId="{D2439B1B-4E3F-4BE3-97C5-694CB724ABA0}" srcOrd="0" destOrd="0" presId="urn:microsoft.com/office/officeart/2005/8/layout/lProcess3"/>
    <dgm:cxn modelId="{2527CE3F-4343-4AF1-A4F9-49C42E9FF273}" type="presParOf" srcId="{5499CA4B-3630-487E-B554-F01296C167D2}" destId="{CB7804C9-19D1-4628-A637-8EE159711CD1}" srcOrd="11" destOrd="0" presId="urn:microsoft.com/office/officeart/2005/8/layout/lProcess3"/>
    <dgm:cxn modelId="{175526B8-9E29-410D-968D-F8004158182C}" type="presParOf" srcId="{5499CA4B-3630-487E-B554-F01296C167D2}" destId="{DB226339-74D8-42A7-B1F4-E06AFE5F329E}" srcOrd="12" destOrd="0" presId="urn:microsoft.com/office/officeart/2005/8/layout/lProcess3"/>
    <dgm:cxn modelId="{D92B4B05-7514-441A-B047-7BA1B8F79318}" type="presParOf" srcId="{DB226339-74D8-42A7-B1F4-E06AFE5F329E}" destId="{CA235ACB-9196-46B6-BC6A-5038BBBC6D66}" srcOrd="0" destOrd="0" presId="urn:microsoft.com/office/officeart/2005/8/layout/lProcess3"/>
    <dgm:cxn modelId="{0B2A5A36-B486-4338-ACF5-3B7326A9ABBC}" type="presParOf" srcId="{5499CA4B-3630-487E-B554-F01296C167D2}" destId="{F8AFB56A-DCD1-472D-885B-F82EB4325D8A}" srcOrd="13" destOrd="0" presId="urn:microsoft.com/office/officeart/2005/8/layout/lProcess3"/>
    <dgm:cxn modelId="{BF73F523-C1D5-44AA-8939-35C6E6AC79AC}" type="presParOf" srcId="{5499CA4B-3630-487E-B554-F01296C167D2}" destId="{9E0D226B-0282-4EAB-80A2-8B67A5740185}" srcOrd="14" destOrd="0" presId="urn:microsoft.com/office/officeart/2005/8/layout/lProcess3"/>
    <dgm:cxn modelId="{3AEC8D0F-ED7C-43A0-ABD6-2C98F4BD2EC3}" type="presParOf" srcId="{9E0D226B-0282-4EAB-80A2-8B67A5740185}" destId="{77E007B0-9B68-4E47-8B36-B11C15A8F727}"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DC670C1-A833-462C-97C5-35B396B0328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nl-NL"/>
        </a:p>
      </dgm:t>
    </dgm:pt>
    <dgm:pt modelId="{458806DB-3801-4AFE-883F-78AF578C137B}">
      <dgm:prSet custT="1"/>
      <dgm:spPr>
        <a:solidFill>
          <a:srgbClr val="41C3DC"/>
        </a:solidFill>
      </dgm:spPr>
      <dgm:t>
        <a:bodyPr/>
        <a:lstStyle/>
        <a:p>
          <a:pPr algn="l"/>
          <a:r>
            <a:rPr lang="nl-NL" sz="1200" b="0" dirty="0">
              <a:solidFill>
                <a:schemeClr val="tx1"/>
              </a:solidFill>
            </a:rPr>
            <a:t>    </a:t>
          </a:r>
          <a:r>
            <a:rPr lang="nl-NL" sz="1200" b="1" dirty="0">
              <a:solidFill>
                <a:schemeClr val="tx1"/>
              </a:solidFill>
            </a:rPr>
            <a:t>Intentie vastleggen </a:t>
          </a:r>
          <a:r>
            <a:rPr lang="nl-NL" sz="1200" dirty="0">
              <a:solidFill>
                <a:schemeClr val="tx1"/>
              </a:solidFill>
            </a:rPr>
            <a:t>op Conceptueel Niveau</a:t>
          </a:r>
        </a:p>
      </dgm:t>
    </dgm:pt>
    <dgm:pt modelId="{FC5E3F18-80F3-4B8A-860D-09F5CD5FB000}" type="parTrans" cxnId="{34170E40-3AF2-463D-851C-90A73FF4B21E}">
      <dgm:prSet/>
      <dgm:spPr/>
      <dgm:t>
        <a:bodyPr/>
        <a:lstStyle/>
        <a:p>
          <a:endParaRPr lang="nl-NL"/>
        </a:p>
      </dgm:t>
    </dgm:pt>
    <dgm:pt modelId="{E804E996-6EF3-49A1-B958-F0EA1EFC9DE2}" type="sibTrans" cxnId="{34170E40-3AF2-463D-851C-90A73FF4B21E}">
      <dgm:prSet/>
      <dgm:spPr/>
      <dgm:t>
        <a:bodyPr/>
        <a:lstStyle/>
        <a:p>
          <a:endParaRPr lang="nl-NL"/>
        </a:p>
      </dgm:t>
    </dgm:pt>
    <dgm:pt modelId="{35C06BA1-47DC-4652-A03F-6399220240BF}">
      <dgm:prSet custT="1"/>
      <dgm:spPr>
        <a:noFill/>
      </dgm:spPr>
      <dgm:t>
        <a:bodyPr/>
        <a:lstStyle/>
        <a:p>
          <a:pPr algn="l"/>
          <a:r>
            <a:rPr lang="nl-NL" sz="1100" dirty="0">
              <a:noFill/>
            </a:rPr>
            <a:t>    Accelereren van Projecten</a:t>
          </a:r>
        </a:p>
      </dgm:t>
    </dgm:pt>
    <dgm:pt modelId="{0E334DDC-FC57-4F20-8675-23D06853CFF4}" type="sibTrans" cxnId="{12F72169-D3AB-4D64-A976-A83BED0AC302}">
      <dgm:prSet/>
      <dgm:spPr/>
      <dgm:t>
        <a:bodyPr/>
        <a:lstStyle/>
        <a:p>
          <a:endParaRPr lang="nl-NL"/>
        </a:p>
      </dgm:t>
    </dgm:pt>
    <dgm:pt modelId="{6EB780EF-5E20-4EF7-A8A8-90308E816D35}" type="parTrans" cxnId="{12F72169-D3AB-4D64-A976-A83BED0AC302}">
      <dgm:prSet/>
      <dgm:spPr/>
      <dgm:t>
        <a:bodyPr/>
        <a:lstStyle/>
        <a:p>
          <a:endParaRPr lang="nl-NL"/>
        </a:p>
      </dgm:t>
    </dgm:pt>
    <dgm:pt modelId="{0F3EAC03-C292-4D96-894F-64752D27BDDE}">
      <dgm:prSet custT="1"/>
      <dgm:spPr>
        <a:noFill/>
      </dgm:spPr>
      <dgm:t>
        <a:bodyPr/>
        <a:lstStyle/>
        <a:p>
          <a:pPr algn="l"/>
          <a:r>
            <a:rPr lang="nl-NL" sz="1100" dirty="0">
              <a:noFill/>
            </a:rPr>
            <a:t>    Gebruikmaken van Bewezen Methodes</a:t>
          </a:r>
        </a:p>
      </dgm:t>
    </dgm:pt>
    <dgm:pt modelId="{D897F8CB-A53A-4795-9E42-30E1FB7B5BFA}" type="sibTrans" cxnId="{3963BD73-0B47-4D91-9E89-AF9D5311AD20}">
      <dgm:prSet/>
      <dgm:spPr/>
      <dgm:t>
        <a:bodyPr/>
        <a:lstStyle/>
        <a:p>
          <a:endParaRPr lang="nl-NL"/>
        </a:p>
      </dgm:t>
    </dgm:pt>
    <dgm:pt modelId="{78E93361-8B90-486A-B07B-9A81770F0722}" type="parTrans" cxnId="{3963BD73-0B47-4D91-9E89-AF9D5311AD20}">
      <dgm:prSet/>
      <dgm:spPr/>
      <dgm:t>
        <a:bodyPr/>
        <a:lstStyle/>
        <a:p>
          <a:endParaRPr lang="nl-NL"/>
        </a:p>
      </dgm:t>
    </dgm:pt>
    <dgm:pt modelId="{43DD4B18-B4F9-420A-97C0-1555A13B3340}">
      <dgm:prSet custT="1"/>
      <dgm:spPr>
        <a:noFill/>
      </dgm:spPr>
      <dgm:t>
        <a:bodyPr/>
        <a:lstStyle/>
        <a:p>
          <a:pPr algn="l"/>
          <a:r>
            <a:rPr lang="nl-NL" sz="1100" dirty="0">
              <a:noFill/>
            </a:rPr>
            <a:t>    Open en Flexibel</a:t>
          </a:r>
        </a:p>
      </dgm:t>
    </dgm:pt>
    <dgm:pt modelId="{25F58DC6-9FD3-46F9-B92F-15A2B4BFB3B7}" type="sibTrans" cxnId="{3627EDB5-DDCA-4910-A868-9AC674BBC7A6}">
      <dgm:prSet/>
      <dgm:spPr/>
      <dgm:t>
        <a:bodyPr/>
        <a:lstStyle/>
        <a:p>
          <a:endParaRPr lang="nl-NL"/>
        </a:p>
      </dgm:t>
    </dgm:pt>
    <dgm:pt modelId="{FDD7F68C-6D33-4455-9B19-5620B94F6DD9}" type="parTrans" cxnId="{3627EDB5-DDCA-4910-A868-9AC674BBC7A6}">
      <dgm:prSet/>
      <dgm:spPr/>
      <dgm:t>
        <a:bodyPr/>
        <a:lstStyle/>
        <a:p>
          <a:endParaRPr lang="nl-NL"/>
        </a:p>
      </dgm:t>
    </dgm:pt>
    <dgm:pt modelId="{980CCCB7-335D-4655-806D-F0D731D737BE}">
      <dgm:prSet custT="1"/>
      <dgm:spPr>
        <a:noFill/>
      </dgm:spPr>
      <dgm:t>
        <a:bodyPr/>
        <a:lstStyle/>
        <a:p>
          <a:pPr algn="l"/>
          <a:r>
            <a:rPr lang="nl-NL" sz="1100" dirty="0">
              <a:noFill/>
            </a:rPr>
            <a:t>    Enterprise Qualiteiten</a:t>
          </a:r>
        </a:p>
      </dgm:t>
    </dgm:pt>
    <dgm:pt modelId="{234DCCEF-7737-4229-B093-B79724EBB76A}" type="sibTrans" cxnId="{DF900496-D0B6-4B71-A2E7-2967C0ED3F14}">
      <dgm:prSet/>
      <dgm:spPr/>
      <dgm:t>
        <a:bodyPr/>
        <a:lstStyle/>
        <a:p>
          <a:endParaRPr lang="nl-NL"/>
        </a:p>
      </dgm:t>
    </dgm:pt>
    <dgm:pt modelId="{64E7D4E1-2E05-4749-AF0A-5AB6F1DCAD01}" type="parTrans" cxnId="{DF900496-D0B6-4B71-A2E7-2967C0ED3F14}">
      <dgm:prSet/>
      <dgm:spPr/>
      <dgm:t>
        <a:bodyPr/>
        <a:lstStyle/>
        <a:p>
          <a:endParaRPr lang="nl-NL"/>
        </a:p>
      </dgm:t>
    </dgm:pt>
    <dgm:pt modelId="{4B7603F0-6C9E-4C44-A661-E1502F4B5524}">
      <dgm:prSet custT="1"/>
      <dgm:spPr>
        <a:noFill/>
      </dgm:spPr>
      <dgm:t>
        <a:bodyPr/>
        <a:lstStyle/>
        <a:p>
          <a:pPr algn="l"/>
          <a:r>
            <a:rPr lang="nl-NL" sz="1100" dirty="0">
              <a:noFill/>
            </a:rPr>
            <a:t>    Cloud Qualiteiten DAN NU CDS DEEL</a:t>
          </a:r>
        </a:p>
      </dgm:t>
    </dgm:pt>
    <dgm:pt modelId="{04F93C67-72BF-4A28-8850-B8FCD1796D26}" type="sibTrans" cxnId="{DB8BC66B-D31B-4B6E-945C-A76EA3DBD212}">
      <dgm:prSet/>
      <dgm:spPr/>
      <dgm:t>
        <a:bodyPr/>
        <a:lstStyle/>
        <a:p>
          <a:endParaRPr lang="nl-NL"/>
        </a:p>
      </dgm:t>
    </dgm:pt>
    <dgm:pt modelId="{AED72F5B-18A9-4679-A45A-DB86675435B5}" type="parTrans" cxnId="{DB8BC66B-D31B-4B6E-945C-A76EA3DBD212}">
      <dgm:prSet/>
      <dgm:spPr/>
      <dgm:t>
        <a:bodyPr/>
        <a:lstStyle/>
        <a:p>
          <a:endParaRPr lang="nl-NL"/>
        </a:p>
      </dgm:t>
    </dgm:pt>
    <dgm:pt modelId="{6E47A902-5840-4160-A83D-10C0D2F2B795}">
      <dgm:prSet custT="1"/>
      <dgm:spPr>
        <a:noFill/>
      </dgm:spPr>
      <dgm:t>
        <a:bodyPr/>
        <a:lstStyle/>
        <a:p>
          <a:pPr algn="l"/>
          <a:r>
            <a:rPr lang="nl-NL" sz="1100" b="0" dirty="0">
              <a:noFill/>
            </a:rPr>
            <a:t>    Services</a:t>
          </a:r>
          <a:r>
            <a:rPr lang="nl-NL" sz="1100" dirty="0">
              <a:noFill/>
            </a:rPr>
            <a:t>, geen Objectent</a:t>
          </a:r>
        </a:p>
      </dgm:t>
    </dgm:pt>
    <dgm:pt modelId="{13D4031D-8ABB-46E3-8520-7D4C9185857F}" type="sibTrans" cxnId="{19A25EE9-7975-4AC7-8BE7-B5F3AA8E4271}">
      <dgm:prSet/>
      <dgm:spPr/>
      <dgm:t>
        <a:bodyPr/>
        <a:lstStyle/>
        <a:p>
          <a:endParaRPr lang="nl-NL"/>
        </a:p>
      </dgm:t>
    </dgm:pt>
    <dgm:pt modelId="{83F1CD8E-032C-41EA-A982-01FECB8B169B}" type="parTrans" cxnId="{19A25EE9-7975-4AC7-8BE7-B5F3AA8E4271}">
      <dgm:prSet/>
      <dgm:spPr/>
      <dgm:t>
        <a:bodyPr/>
        <a:lstStyle/>
        <a:p>
          <a:endParaRPr lang="nl-NL"/>
        </a:p>
      </dgm:t>
    </dgm:pt>
    <dgm:pt modelId="{6B5EB610-8EC0-4AD7-89A4-4B4ADB6D0D78}">
      <dgm:prSet custT="1"/>
      <dgm:spPr>
        <a:noFill/>
      </dgm:spPr>
      <dgm:t>
        <a:bodyPr/>
        <a:lstStyle/>
        <a:p>
          <a:pPr algn="l"/>
          <a:r>
            <a:rPr lang="nl-NL" sz="1100" dirty="0">
              <a:noFill/>
            </a:rPr>
            <a:t>    Querying, geen ORM</a:t>
          </a:r>
        </a:p>
      </dgm:t>
    </dgm:pt>
    <dgm:pt modelId="{81392A5E-FC3C-419C-A33E-3BCA0BC6A646}" type="sibTrans" cxnId="{A60CF6C3-9464-4AFF-826D-E204DE577B3B}">
      <dgm:prSet/>
      <dgm:spPr/>
      <dgm:t>
        <a:bodyPr/>
        <a:lstStyle/>
        <a:p>
          <a:endParaRPr lang="nl-NL"/>
        </a:p>
      </dgm:t>
    </dgm:pt>
    <dgm:pt modelId="{63CE20C0-EF9B-40B8-814E-53D09959BCA3}" type="parTrans" cxnId="{A60CF6C3-9464-4AFF-826D-E204DE577B3B}">
      <dgm:prSet/>
      <dgm:spPr/>
      <dgm:t>
        <a:bodyPr/>
        <a:lstStyle/>
        <a:p>
          <a:endParaRPr lang="nl-NL"/>
        </a:p>
      </dgm:t>
    </dgm:pt>
    <dgm:pt modelId="{5499CA4B-3630-487E-B554-F01296C167D2}" type="pres">
      <dgm:prSet presAssocID="{EDC670C1-A833-462C-97C5-35B396B0328E}" presName="Name0" presStyleCnt="0">
        <dgm:presLayoutVars>
          <dgm:chPref val="3"/>
          <dgm:dir/>
          <dgm:animLvl val="lvl"/>
          <dgm:resizeHandles/>
        </dgm:presLayoutVars>
      </dgm:prSet>
      <dgm:spPr/>
    </dgm:pt>
    <dgm:pt modelId="{9CC94E1B-4E99-42AD-8619-17D49A1DBCDC}" type="pres">
      <dgm:prSet presAssocID="{458806DB-3801-4AFE-883F-78AF578C137B}" presName="horFlow" presStyleCnt="0"/>
      <dgm:spPr/>
    </dgm:pt>
    <dgm:pt modelId="{16F6F5DC-69F5-4CEB-9186-10663DA48816}" type="pres">
      <dgm:prSet presAssocID="{458806DB-3801-4AFE-883F-78AF578C137B}" presName="bigChev" presStyleLbl="node1" presStyleIdx="0" presStyleCnt="8" custScaleX="195455" custScaleY="48317" custLinFactX="-261495" custLinFactNeighborX="-300000"/>
      <dgm:spPr/>
    </dgm:pt>
    <dgm:pt modelId="{B64D1D68-41B9-4995-A747-58219D18CDF7}" type="pres">
      <dgm:prSet presAssocID="{458806DB-3801-4AFE-883F-78AF578C137B}" presName="vSp" presStyleCnt="0"/>
      <dgm:spPr/>
    </dgm:pt>
    <dgm:pt modelId="{D24044A3-F42D-4E59-8309-FBDEB0C9361B}" type="pres">
      <dgm:prSet presAssocID="{35C06BA1-47DC-4652-A03F-6399220240BF}" presName="horFlow" presStyleCnt="0"/>
      <dgm:spPr/>
    </dgm:pt>
    <dgm:pt modelId="{18E741E4-F861-49B5-B075-8FAC610D1B60}" type="pres">
      <dgm:prSet presAssocID="{35C06BA1-47DC-4652-A03F-6399220240BF}" presName="bigChev" presStyleLbl="node1" presStyleIdx="1" presStyleCnt="8" custScaleX="142906" custScaleY="48317" custLinFactX="-116139" custLinFactNeighborX="-200000" custLinFactNeighborY="-13192"/>
      <dgm:spPr/>
    </dgm:pt>
    <dgm:pt modelId="{4F78CCBC-E9A2-46B2-A9E0-25668728506F}" type="pres">
      <dgm:prSet presAssocID="{35C06BA1-47DC-4652-A03F-6399220240BF}" presName="vSp" presStyleCnt="0"/>
      <dgm:spPr/>
    </dgm:pt>
    <dgm:pt modelId="{A481B24E-F290-4A0D-9981-0C5FA2D726CA}" type="pres">
      <dgm:prSet presAssocID="{0F3EAC03-C292-4D96-894F-64752D27BDDE}" presName="horFlow" presStyleCnt="0"/>
      <dgm:spPr/>
    </dgm:pt>
    <dgm:pt modelId="{8F239733-865B-4496-A562-AEFAA8FBE8CD}" type="pres">
      <dgm:prSet presAssocID="{0F3EAC03-C292-4D96-894F-64752D27BDDE}" presName="bigChev" presStyleLbl="node1" presStyleIdx="2" presStyleCnt="8" custScaleX="179821" custScaleY="48317" custLinFactX="-116139" custLinFactNeighborX="-200000" custLinFactNeighborY="-30052"/>
      <dgm:spPr/>
    </dgm:pt>
    <dgm:pt modelId="{B688095F-EE73-48A2-91D8-10870E463CC3}" type="pres">
      <dgm:prSet presAssocID="{0F3EAC03-C292-4D96-894F-64752D27BDDE}" presName="vSp" presStyleCnt="0"/>
      <dgm:spPr/>
    </dgm:pt>
    <dgm:pt modelId="{6624AF4F-67CD-479B-84E0-80A6F99AEBDE}" type="pres">
      <dgm:prSet presAssocID="{43DD4B18-B4F9-420A-97C0-1555A13B3340}" presName="horFlow" presStyleCnt="0"/>
      <dgm:spPr/>
    </dgm:pt>
    <dgm:pt modelId="{A425FCFF-39C5-45FF-A493-CCA1E682A1C1}" type="pres">
      <dgm:prSet presAssocID="{43DD4B18-B4F9-420A-97C0-1555A13B3340}" presName="bigChev" presStyleLbl="node1" presStyleIdx="3" presStyleCnt="8" custScaleX="109762" custScaleY="48317" custLinFactX="-116140" custLinFactNeighborX="-200000" custLinFactNeighborY="-43347"/>
      <dgm:spPr/>
    </dgm:pt>
    <dgm:pt modelId="{7CC741D0-E55E-44B0-B9B2-04760B2BD3DC}" type="pres">
      <dgm:prSet presAssocID="{43DD4B18-B4F9-420A-97C0-1555A13B3340}" presName="vSp" presStyleCnt="0"/>
      <dgm:spPr/>
    </dgm:pt>
    <dgm:pt modelId="{3717FF75-FF15-4211-9B68-B91CB41F5DB5}" type="pres">
      <dgm:prSet presAssocID="{980CCCB7-335D-4655-806D-F0D731D737BE}" presName="horFlow" presStyleCnt="0"/>
      <dgm:spPr/>
    </dgm:pt>
    <dgm:pt modelId="{A0B3989D-579E-4B36-8BE5-A71966980FC5}" type="pres">
      <dgm:prSet presAssocID="{980CCCB7-335D-4655-806D-F0D731D737BE}" presName="bigChev" presStyleLbl="node1" presStyleIdx="4" presStyleCnt="8" custScaleX="122889" custScaleY="48317" custLinFactX="-116140" custLinFactNeighborX="-200000" custLinFactNeighborY="-57854"/>
      <dgm:spPr/>
    </dgm:pt>
    <dgm:pt modelId="{14051252-1C70-4618-BDC8-CF324B37743C}" type="pres">
      <dgm:prSet presAssocID="{980CCCB7-335D-4655-806D-F0D731D737BE}" presName="vSp" presStyleCnt="0"/>
      <dgm:spPr/>
    </dgm:pt>
    <dgm:pt modelId="{5C719F36-F980-4BA7-B4DF-44BAC31781F2}" type="pres">
      <dgm:prSet presAssocID="{4B7603F0-6C9E-4C44-A661-E1502F4B5524}" presName="horFlow" presStyleCnt="0"/>
      <dgm:spPr/>
    </dgm:pt>
    <dgm:pt modelId="{D2439B1B-4E3F-4BE3-97C5-694CB724ABA0}" type="pres">
      <dgm:prSet presAssocID="{4B7603F0-6C9E-4C44-A661-E1502F4B5524}" presName="bigChev" presStyleLbl="node1" presStyleIdx="5" presStyleCnt="8" custScaleX="173751" custScaleY="48317" custLinFactX="-116140" custLinFactNeighborX="-200000" custLinFactNeighborY="-71855"/>
      <dgm:spPr/>
    </dgm:pt>
    <dgm:pt modelId="{CB7804C9-19D1-4628-A637-8EE159711CD1}" type="pres">
      <dgm:prSet presAssocID="{4B7603F0-6C9E-4C44-A661-E1502F4B5524}" presName="vSp" presStyleCnt="0"/>
      <dgm:spPr/>
    </dgm:pt>
    <dgm:pt modelId="{DB226339-74D8-42A7-B1F4-E06AFE5F329E}" type="pres">
      <dgm:prSet presAssocID="{6E47A902-5840-4160-A83D-10C0D2F2B795}" presName="horFlow" presStyleCnt="0"/>
      <dgm:spPr/>
    </dgm:pt>
    <dgm:pt modelId="{CA235ACB-9196-46B6-BC6A-5038BBBC6D66}" type="pres">
      <dgm:prSet presAssocID="{6E47A902-5840-4160-A83D-10C0D2F2B795}" presName="bigChev" presStyleLbl="node1" presStyleIdx="6" presStyleCnt="8" custScaleX="126499" custScaleY="48317" custLinFactX="-116140" custLinFactNeighborX="-200000" custLinFactNeighborY="-84914"/>
      <dgm:spPr/>
    </dgm:pt>
    <dgm:pt modelId="{F8AFB56A-DCD1-472D-885B-F82EB4325D8A}" type="pres">
      <dgm:prSet presAssocID="{6E47A902-5840-4160-A83D-10C0D2F2B795}" presName="vSp" presStyleCnt="0"/>
      <dgm:spPr/>
    </dgm:pt>
    <dgm:pt modelId="{9E0D226B-0282-4EAB-80A2-8B67A5740185}" type="pres">
      <dgm:prSet presAssocID="{6B5EB610-8EC0-4AD7-89A4-4B4ADB6D0D78}" presName="horFlow" presStyleCnt="0"/>
      <dgm:spPr/>
    </dgm:pt>
    <dgm:pt modelId="{77E007B0-9B68-4E47-8B36-B11C15A8F727}" type="pres">
      <dgm:prSet presAssocID="{6B5EB610-8EC0-4AD7-89A4-4B4ADB6D0D78}" presName="bigChev" presStyleLbl="node1" presStyleIdx="7" presStyleCnt="8" custScaleX="116766" custScaleY="48317" custLinFactX="-116140" custLinFactNeighborX="-200000" custLinFactNeighborY="-99889"/>
      <dgm:spPr/>
    </dgm:pt>
  </dgm:ptLst>
  <dgm:cxnLst>
    <dgm:cxn modelId="{B2BF4516-5616-40C2-BA98-2B4CBB621E7F}" type="presOf" srcId="{43DD4B18-B4F9-420A-97C0-1555A13B3340}" destId="{A425FCFF-39C5-45FF-A493-CCA1E682A1C1}" srcOrd="0" destOrd="0" presId="urn:microsoft.com/office/officeart/2005/8/layout/lProcess3"/>
    <dgm:cxn modelId="{6EBE182D-EF8F-48F6-B98D-EBFA778A9632}" type="presOf" srcId="{35C06BA1-47DC-4652-A03F-6399220240BF}" destId="{18E741E4-F861-49B5-B075-8FAC610D1B60}" srcOrd="0" destOrd="0" presId="urn:microsoft.com/office/officeart/2005/8/layout/lProcess3"/>
    <dgm:cxn modelId="{8292143B-F73C-41EB-AE1F-D56E5198BC69}" type="presOf" srcId="{EDC670C1-A833-462C-97C5-35B396B0328E}" destId="{5499CA4B-3630-487E-B554-F01296C167D2}" srcOrd="0" destOrd="0" presId="urn:microsoft.com/office/officeart/2005/8/layout/lProcess3"/>
    <dgm:cxn modelId="{34170E40-3AF2-463D-851C-90A73FF4B21E}" srcId="{EDC670C1-A833-462C-97C5-35B396B0328E}" destId="{458806DB-3801-4AFE-883F-78AF578C137B}" srcOrd="0" destOrd="0" parTransId="{FC5E3F18-80F3-4B8A-860D-09F5CD5FB000}" sibTransId="{E804E996-6EF3-49A1-B958-F0EA1EFC9DE2}"/>
    <dgm:cxn modelId="{7ABC9968-ACCC-42B4-8215-C058476F5D47}" type="presOf" srcId="{4B7603F0-6C9E-4C44-A661-E1502F4B5524}" destId="{D2439B1B-4E3F-4BE3-97C5-694CB724ABA0}" srcOrd="0" destOrd="0" presId="urn:microsoft.com/office/officeart/2005/8/layout/lProcess3"/>
    <dgm:cxn modelId="{12F72169-D3AB-4D64-A976-A83BED0AC302}" srcId="{EDC670C1-A833-462C-97C5-35B396B0328E}" destId="{35C06BA1-47DC-4652-A03F-6399220240BF}" srcOrd="1" destOrd="0" parTransId="{6EB780EF-5E20-4EF7-A8A8-90308E816D35}" sibTransId="{0E334DDC-FC57-4F20-8675-23D06853CFF4}"/>
    <dgm:cxn modelId="{DB8BC66B-D31B-4B6E-945C-A76EA3DBD212}" srcId="{EDC670C1-A833-462C-97C5-35B396B0328E}" destId="{4B7603F0-6C9E-4C44-A661-E1502F4B5524}" srcOrd="5" destOrd="0" parTransId="{AED72F5B-18A9-4679-A45A-DB86675435B5}" sibTransId="{04F93C67-72BF-4A28-8850-B8FCD1796D26}"/>
    <dgm:cxn modelId="{3963BD73-0B47-4D91-9E89-AF9D5311AD20}" srcId="{EDC670C1-A833-462C-97C5-35B396B0328E}" destId="{0F3EAC03-C292-4D96-894F-64752D27BDDE}" srcOrd="2" destOrd="0" parTransId="{78E93361-8B90-486A-B07B-9A81770F0722}" sibTransId="{D897F8CB-A53A-4795-9E42-30E1FB7B5BFA}"/>
    <dgm:cxn modelId="{D5243F7C-9D2F-4391-95D9-5DD8004A8A7F}" type="presOf" srcId="{6E47A902-5840-4160-A83D-10C0D2F2B795}" destId="{CA235ACB-9196-46B6-BC6A-5038BBBC6D66}" srcOrd="0" destOrd="0" presId="urn:microsoft.com/office/officeart/2005/8/layout/lProcess3"/>
    <dgm:cxn modelId="{DF900496-D0B6-4B71-A2E7-2967C0ED3F14}" srcId="{EDC670C1-A833-462C-97C5-35B396B0328E}" destId="{980CCCB7-335D-4655-806D-F0D731D737BE}" srcOrd="4" destOrd="0" parTransId="{64E7D4E1-2E05-4749-AF0A-5AB6F1DCAD01}" sibTransId="{234DCCEF-7737-4229-B093-B79724EBB76A}"/>
    <dgm:cxn modelId="{3850AAA5-F7F8-4F21-ADF0-9AF9869B90F9}" type="presOf" srcId="{6B5EB610-8EC0-4AD7-89A4-4B4ADB6D0D78}" destId="{77E007B0-9B68-4E47-8B36-B11C15A8F727}" srcOrd="0" destOrd="0" presId="urn:microsoft.com/office/officeart/2005/8/layout/lProcess3"/>
    <dgm:cxn modelId="{3627EDB5-DDCA-4910-A868-9AC674BBC7A6}" srcId="{EDC670C1-A833-462C-97C5-35B396B0328E}" destId="{43DD4B18-B4F9-420A-97C0-1555A13B3340}" srcOrd="3" destOrd="0" parTransId="{FDD7F68C-6D33-4455-9B19-5620B94F6DD9}" sibTransId="{25F58DC6-9FD3-46F9-B92F-15A2B4BFB3B7}"/>
    <dgm:cxn modelId="{37E48FB7-EFEA-4C9C-A28D-6A1F495636B9}" type="presOf" srcId="{458806DB-3801-4AFE-883F-78AF578C137B}" destId="{16F6F5DC-69F5-4CEB-9186-10663DA48816}" srcOrd="0" destOrd="0" presId="urn:microsoft.com/office/officeart/2005/8/layout/lProcess3"/>
    <dgm:cxn modelId="{A60CF6C3-9464-4AFF-826D-E204DE577B3B}" srcId="{EDC670C1-A833-462C-97C5-35B396B0328E}" destId="{6B5EB610-8EC0-4AD7-89A4-4B4ADB6D0D78}" srcOrd="7" destOrd="0" parTransId="{63CE20C0-EF9B-40B8-814E-53D09959BCA3}" sibTransId="{81392A5E-FC3C-419C-A33E-3BCA0BC6A646}"/>
    <dgm:cxn modelId="{E83E44C6-C810-49E2-B466-C647F0FA9463}" type="presOf" srcId="{0F3EAC03-C292-4D96-894F-64752D27BDDE}" destId="{8F239733-865B-4496-A562-AEFAA8FBE8CD}" srcOrd="0" destOrd="0" presId="urn:microsoft.com/office/officeart/2005/8/layout/lProcess3"/>
    <dgm:cxn modelId="{7A6F3FCD-D0CA-421C-B6BB-1D275F86EF58}" type="presOf" srcId="{980CCCB7-335D-4655-806D-F0D731D737BE}" destId="{A0B3989D-579E-4B36-8BE5-A71966980FC5}" srcOrd="0" destOrd="0" presId="urn:microsoft.com/office/officeart/2005/8/layout/lProcess3"/>
    <dgm:cxn modelId="{19A25EE9-7975-4AC7-8BE7-B5F3AA8E4271}" srcId="{EDC670C1-A833-462C-97C5-35B396B0328E}" destId="{6E47A902-5840-4160-A83D-10C0D2F2B795}" srcOrd="6" destOrd="0" parTransId="{83F1CD8E-032C-41EA-A982-01FECB8B169B}" sibTransId="{13D4031D-8ABB-46E3-8520-7D4C9185857F}"/>
    <dgm:cxn modelId="{F462F3A0-28BE-4692-A9A8-982F40DF3D42}" type="presParOf" srcId="{5499CA4B-3630-487E-B554-F01296C167D2}" destId="{9CC94E1B-4E99-42AD-8619-17D49A1DBCDC}" srcOrd="0" destOrd="0" presId="urn:microsoft.com/office/officeart/2005/8/layout/lProcess3"/>
    <dgm:cxn modelId="{9F222170-0DBF-4FF8-B437-80F889F74D7D}" type="presParOf" srcId="{9CC94E1B-4E99-42AD-8619-17D49A1DBCDC}" destId="{16F6F5DC-69F5-4CEB-9186-10663DA48816}" srcOrd="0" destOrd="0" presId="urn:microsoft.com/office/officeart/2005/8/layout/lProcess3"/>
    <dgm:cxn modelId="{2B87682D-D708-4FA6-98AB-9258EC0813C0}" type="presParOf" srcId="{5499CA4B-3630-487E-B554-F01296C167D2}" destId="{B64D1D68-41B9-4995-A747-58219D18CDF7}" srcOrd="1" destOrd="0" presId="urn:microsoft.com/office/officeart/2005/8/layout/lProcess3"/>
    <dgm:cxn modelId="{803C70CF-F004-4016-8A1F-294FED936A03}" type="presParOf" srcId="{5499CA4B-3630-487E-B554-F01296C167D2}" destId="{D24044A3-F42D-4E59-8309-FBDEB0C9361B}" srcOrd="2" destOrd="0" presId="urn:microsoft.com/office/officeart/2005/8/layout/lProcess3"/>
    <dgm:cxn modelId="{0F465CFB-479F-4731-880C-8ED7442F80B4}" type="presParOf" srcId="{D24044A3-F42D-4E59-8309-FBDEB0C9361B}" destId="{18E741E4-F861-49B5-B075-8FAC610D1B60}" srcOrd="0" destOrd="0" presId="urn:microsoft.com/office/officeart/2005/8/layout/lProcess3"/>
    <dgm:cxn modelId="{6C8CEF7C-2CEF-4C3E-92E0-C6744C2545D0}" type="presParOf" srcId="{5499CA4B-3630-487E-B554-F01296C167D2}" destId="{4F78CCBC-E9A2-46B2-A9E0-25668728506F}" srcOrd="3" destOrd="0" presId="urn:microsoft.com/office/officeart/2005/8/layout/lProcess3"/>
    <dgm:cxn modelId="{A2DC6007-55AA-482F-8FB7-6042888FEE10}" type="presParOf" srcId="{5499CA4B-3630-487E-B554-F01296C167D2}" destId="{A481B24E-F290-4A0D-9981-0C5FA2D726CA}" srcOrd="4" destOrd="0" presId="urn:microsoft.com/office/officeart/2005/8/layout/lProcess3"/>
    <dgm:cxn modelId="{68EDD582-7E4E-46B0-AC10-3FDD4C694C40}" type="presParOf" srcId="{A481B24E-F290-4A0D-9981-0C5FA2D726CA}" destId="{8F239733-865B-4496-A562-AEFAA8FBE8CD}" srcOrd="0" destOrd="0" presId="urn:microsoft.com/office/officeart/2005/8/layout/lProcess3"/>
    <dgm:cxn modelId="{D01B5934-306C-4986-ADDE-9BFE8B261232}" type="presParOf" srcId="{5499CA4B-3630-487E-B554-F01296C167D2}" destId="{B688095F-EE73-48A2-91D8-10870E463CC3}" srcOrd="5" destOrd="0" presId="urn:microsoft.com/office/officeart/2005/8/layout/lProcess3"/>
    <dgm:cxn modelId="{D3DCFC4F-38EF-49C7-91F8-CB156D84AD3F}" type="presParOf" srcId="{5499CA4B-3630-487E-B554-F01296C167D2}" destId="{6624AF4F-67CD-479B-84E0-80A6F99AEBDE}" srcOrd="6" destOrd="0" presId="urn:microsoft.com/office/officeart/2005/8/layout/lProcess3"/>
    <dgm:cxn modelId="{D8ADE6F5-E168-4650-A452-2B9B608CDB00}" type="presParOf" srcId="{6624AF4F-67CD-479B-84E0-80A6F99AEBDE}" destId="{A425FCFF-39C5-45FF-A493-CCA1E682A1C1}" srcOrd="0" destOrd="0" presId="urn:microsoft.com/office/officeart/2005/8/layout/lProcess3"/>
    <dgm:cxn modelId="{418050F5-F96D-4FF4-8C69-8F1986CF2AA9}" type="presParOf" srcId="{5499CA4B-3630-487E-B554-F01296C167D2}" destId="{7CC741D0-E55E-44B0-B9B2-04760B2BD3DC}" srcOrd="7" destOrd="0" presId="urn:microsoft.com/office/officeart/2005/8/layout/lProcess3"/>
    <dgm:cxn modelId="{3DFF35D0-5C6C-4E15-9A13-51A971751666}" type="presParOf" srcId="{5499CA4B-3630-487E-B554-F01296C167D2}" destId="{3717FF75-FF15-4211-9B68-B91CB41F5DB5}" srcOrd="8" destOrd="0" presId="urn:microsoft.com/office/officeart/2005/8/layout/lProcess3"/>
    <dgm:cxn modelId="{4DF0210C-ABC5-4265-945E-3EF8E0FE6B2A}" type="presParOf" srcId="{3717FF75-FF15-4211-9B68-B91CB41F5DB5}" destId="{A0B3989D-579E-4B36-8BE5-A71966980FC5}" srcOrd="0" destOrd="0" presId="urn:microsoft.com/office/officeart/2005/8/layout/lProcess3"/>
    <dgm:cxn modelId="{47C48FB4-E558-4D51-A89D-FDCDB7AB04A0}" type="presParOf" srcId="{5499CA4B-3630-487E-B554-F01296C167D2}" destId="{14051252-1C70-4618-BDC8-CF324B37743C}" srcOrd="9" destOrd="0" presId="urn:microsoft.com/office/officeart/2005/8/layout/lProcess3"/>
    <dgm:cxn modelId="{664A565F-BB52-4BC4-A4AF-486FF879AA55}" type="presParOf" srcId="{5499CA4B-3630-487E-B554-F01296C167D2}" destId="{5C719F36-F980-4BA7-B4DF-44BAC31781F2}" srcOrd="10" destOrd="0" presId="urn:microsoft.com/office/officeart/2005/8/layout/lProcess3"/>
    <dgm:cxn modelId="{6ADE7E5A-0C66-42D1-89B1-733CA5DD55EA}" type="presParOf" srcId="{5C719F36-F980-4BA7-B4DF-44BAC31781F2}" destId="{D2439B1B-4E3F-4BE3-97C5-694CB724ABA0}" srcOrd="0" destOrd="0" presId="urn:microsoft.com/office/officeart/2005/8/layout/lProcess3"/>
    <dgm:cxn modelId="{2527CE3F-4343-4AF1-A4F9-49C42E9FF273}" type="presParOf" srcId="{5499CA4B-3630-487E-B554-F01296C167D2}" destId="{CB7804C9-19D1-4628-A637-8EE159711CD1}" srcOrd="11" destOrd="0" presId="urn:microsoft.com/office/officeart/2005/8/layout/lProcess3"/>
    <dgm:cxn modelId="{175526B8-9E29-410D-968D-F8004158182C}" type="presParOf" srcId="{5499CA4B-3630-487E-B554-F01296C167D2}" destId="{DB226339-74D8-42A7-B1F4-E06AFE5F329E}" srcOrd="12" destOrd="0" presId="urn:microsoft.com/office/officeart/2005/8/layout/lProcess3"/>
    <dgm:cxn modelId="{D92B4B05-7514-441A-B047-7BA1B8F79318}" type="presParOf" srcId="{DB226339-74D8-42A7-B1F4-E06AFE5F329E}" destId="{CA235ACB-9196-46B6-BC6A-5038BBBC6D66}" srcOrd="0" destOrd="0" presId="urn:microsoft.com/office/officeart/2005/8/layout/lProcess3"/>
    <dgm:cxn modelId="{0B2A5A36-B486-4338-ACF5-3B7326A9ABBC}" type="presParOf" srcId="{5499CA4B-3630-487E-B554-F01296C167D2}" destId="{F8AFB56A-DCD1-472D-885B-F82EB4325D8A}" srcOrd="13" destOrd="0" presId="urn:microsoft.com/office/officeart/2005/8/layout/lProcess3"/>
    <dgm:cxn modelId="{BF73F523-C1D5-44AA-8939-35C6E6AC79AC}" type="presParOf" srcId="{5499CA4B-3630-487E-B554-F01296C167D2}" destId="{9E0D226B-0282-4EAB-80A2-8B67A5740185}" srcOrd="14" destOrd="0" presId="urn:microsoft.com/office/officeart/2005/8/layout/lProcess3"/>
    <dgm:cxn modelId="{3AEC8D0F-ED7C-43A0-ABD6-2C98F4BD2EC3}" type="presParOf" srcId="{9E0D226B-0282-4EAB-80A2-8B67A5740185}" destId="{77E007B0-9B68-4E47-8B36-B11C15A8F727}"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EDC670C1-A833-462C-97C5-35B396B0328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nl-NL"/>
        </a:p>
      </dgm:t>
    </dgm:pt>
    <dgm:pt modelId="{458806DB-3801-4AFE-883F-78AF578C137B}">
      <dgm:prSet custT="1"/>
      <dgm:spPr>
        <a:noFill/>
      </dgm:spPr>
      <dgm:t>
        <a:bodyPr/>
        <a:lstStyle/>
        <a:p>
          <a:pPr algn="l"/>
          <a:r>
            <a:rPr lang="nl-NL" sz="1100" b="0" dirty="0">
              <a:solidFill>
                <a:schemeClr val="tx1"/>
              </a:solidFill>
            </a:rPr>
            <a:t>    Intentie vastleggen </a:t>
          </a:r>
          <a:r>
            <a:rPr lang="nl-NL" sz="1100" dirty="0">
              <a:solidFill>
                <a:schemeClr val="tx1"/>
              </a:solidFill>
            </a:rPr>
            <a:t>op Conceptueel Niveau</a:t>
          </a:r>
        </a:p>
      </dgm:t>
    </dgm:pt>
    <dgm:pt modelId="{FC5E3F18-80F3-4B8A-860D-09F5CD5FB000}" type="parTrans" cxnId="{34170E40-3AF2-463D-851C-90A73FF4B21E}">
      <dgm:prSet/>
      <dgm:spPr/>
      <dgm:t>
        <a:bodyPr/>
        <a:lstStyle/>
        <a:p>
          <a:endParaRPr lang="nl-NL"/>
        </a:p>
      </dgm:t>
    </dgm:pt>
    <dgm:pt modelId="{E804E996-6EF3-49A1-B958-F0EA1EFC9DE2}" type="sibTrans" cxnId="{34170E40-3AF2-463D-851C-90A73FF4B21E}">
      <dgm:prSet/>
      <dgm:spPr/>
      <dgm:t>
        <a:bodyPr/>
        <a:lstStyle/>
        <a:p>
          <a:endParaRPr lang="nl-NL"/>
        </a:p>
      </dgm:t>
    </dgm:pt>
    <dgm:pt modelId="{35C06BA1-47DC-4652-A03F-6399220240BF}">
      <dgm:prSet custT="1"/>
      <dgm:spPr>
        <a:solidFill>
          <a:srgbClr val="41C3DC"/>
        </a:solidFill>
      </dgm:spPr>
      <dgm:t>
        <a:bodyPr/>
        <a:lstStyle/>
        <a:p>
          <a:pPr algn="l"/>
          <a:r>
            <a:rPr lang="nl-NL" sz="1200" b="1" dirty="0">
              <a:solidFill>
                <a:schemeClr val="tx1"/>
              </a:solidFill>
            </a:rPr>
            <a:t>    Accelereren van Projecten</a:t>
          </a:r>
        </a:p>
      </dgm:t>
    </dgm:pt>
    <dgm:pt modelId="{6EB780EF-5E20-4EF7-A8A8-90308E816D35}" type="parTrans" cxnId="{12F72169-D3AB-4D64-A976-A83BED0AC302}">
      <dgm:prSet/>
      <dgm:spPr/>
      <dgm:t>
        <a:bodyPr/>
        <a:lstStyle/>
        <a:p>
          <a:endParaRPr lang="nl-NL"/>
        </a:p>
      </dgm:t>
    </dgm:pt>
    <dgm:pt modelId="{0E334DDC-FC57-4F20-8675-23D06853CFF4}" type="sibTrans" cxnId="{12F72169-D3AB-4D64-A976-A83BED0AC302}">
      <dgm:prSet/>
      <dgm:spPr/>
      <dgm:t>
        <a:bodyPr/>
        <a:lstStyle/>
        <a:p>
          <a:endParaRPr lang="nl-NL"/>
        </a:p>
      </dgm:t>
    </dgm:pt>
    <dgm:pt modelId="{0F3EAC03-C292-4D96-894F-64752D27BDDE}">
      <dgm:prSet custT="1"/>
      <dgm:spPr>
        <a:noFill/>
      </dgm:spPr>
      <dgm:t>
        <a:bodyPr/>
        <a:lstStyle/>
        <a:p>
          <a:pPr algn="l"/>
          <a:r>
            <a:rPr lang="nl-NL" sz="1100" dirty="0">
              <a:noFill/>
            </a:rPr>
            <a:t>    Gebruikmaken van Bewezen Methodes</a:t>
          </a:r>
        </a:p>
      </dgm:t>
    </dgm:pt>
    <dgm:pt modelId="{78E93361-8B90-486A-B07B-9A81770F0722}" type="parTrans" cxnId="{3963BD73-0B47-4D91-9E89-AF9D5311AD20}">
      <dgm:prSet/>
      <dgm:spPr/>
      <dgm:t>
        <a:bodyPr/>
        <a:lstStyle/>
        <a:p>
          <a:endParaRPr lang="nl-NL"/>
        </a:p>
      </dgm:t>
    </dgm:pt>
    <dgm:pt modelId="{D897F8CB-A53A-4795-9E42-30E1FB7B5BFA}" type="sibTrans" cxnId="{3963BD73-0B47-4D91-9E89-AF9D5311AD20}">
      <dgm:prSet/>
      <dgm:spPr/>
      <dgm:t>
        <a:bodyPr/>
        <a:lstStyle/>
        <a:p>
          <a:endParaRPr lang="nl-NL"/>
        </a:p>
      </dgm:t>
    </dgm:pt>
    <dgm:pt modelId="{43DD4B18-B4F9-420A-97C0-1555A13B3340}">
      <dgm:prSet custT="1"/>
      <dgm:spPr>
        <a:noFill/>
      </dgm:spPr>
      <dgm:t>
        <a:bodyPr/>
        <a:lstStyle/>
        <a:p>
          <a:pPr algn="l"/>
          <a:r>
            <a:rPr lang="nl-NL" sz="1100" dirty="0">
              <a:noFill/>
            </a:rPr>
            <a:t>    Open en Flexibel</a:t>
          </a:r>
        </a:p>
      </dgm:t>
    </dgm:pt>
    <dgm:pt modelId="{FDD7F68C-6D33-4455-9B19-5620B94F6DD9}" type="parTrans" cxnId="{3627EDB5-DDCA-4910-A868-9AC674BBC7A6}">
      <dgm:prSet/>
      <dgm:spPr/>
      <dgm:t>
        <a:bodyPr/>
        <a:lstStyle/>
        <a:p>
          <a:endParaRPr lang="nl-NL"/>
        </a:p>
      </dgm:t>
    </dgm:pt>
    <dgm:pt modelId="{25F58DC6-9FD3-46F9-B92F-15A2B4BFB3B7}" type="sibTrans" cxnId="{3627EDB5-DDCA-4910-A868-9AC674BBC7A6}">
      <dgm:prSet/>
      <dgm:spPr/>
      <dgm:t>
        <a:bodyPr/>
        <a:lstStyle/>
        <a:p>
          <a:endParaRPr lang="nl-NL"/>
        </a:p>
      </dgm:t>
    </dgm:pt>
    <dgm:pt modelId="{980CCCB7-335D-4655-806D-F0D731D737BE}">
      <dgm:prSet custT="1"/>
      <dgm:spPr>
        <a:noFill/>
      </dgm:spPr>
      <dgm:t>
        <a:bodyPr/>
        <a:lstStyle/>
        <a:p>
          <a:pPr algn="l"/>
          <a:r>
            <a:rPr lang="nl-NL" sz="1100" dirty="0">
              <a:noFill/>
            </a:rPr>
            <a:t>    Enterprise Qualiteiten</a:t>
          </a:r>
        </a:p>
      </dgm:t>
    </dgm:pt>
    <dgm:pt modelId="{64E7D4E1-2E05-4749-AF0A-5AB6F1DCAD01}" type="parTrans" cxnId="{DF900496-D0B6-4B71-A2E7-2967C0ED3F14}">
      <dgm:prSet/>
      <dgm:spPr/>
      <dgm:t>
        <a:bodyPr/>
        <a:lstStyle/>
        <a:p>
          <a:endParaRPr lang="nl-NL"/>
        </a:p>
      </dgm:t>
    </dgm:pt>
    <dgm:pt modelId="{234DCCEF-7737-4229-B093-B79724EBB76A}" type="sibTrans" cxnId="{DF900496-D0B6-4B71-A2E7-2967C0ED3F14}">
      <dgm:prSet/>
      <dgm:spPr/>
      <dgm:t>
        <a:bodyPr/>
        <a:lstStyle/>
        <a:p>
          <a:endParaRPr lang="nl-NL"/>
        </a:p>
      </dgm:t>
    </dgm:pt>
    <dgm:pt modelId="{4B7603F0-6C9E-4C44-A661-E1502F4B5524}">
      <dgm:prSet custT="1"/>
      <dgm:spPr>
        <a:noFill/>
      </dgm:spPr>
      <dgm:t>
        <a:bodyPr/>
        <a:lstStyle/>
        <a:p>
          <a:pPr algn="l"/>
          <a:r>
            <a:rPr lang="nl-NL" sz="1100" dirty="0">
              <a:noFill/>
            </a:rPr>
            <a:t>    Cloud Qualiteiten DAN NU CDS DEEL</a:t>
          </a:r>
        </a:p>
      </dgm:t>
    </dgm:pt>
    <dgm:pt modelId="{AED72F5B-18A9-4679-A45A-DB86675435B5}" type="parTrans" cxnId="{DB8BC66B-D31B-4B6E-945C-A76EA3DBD212}">
      <dgm:prSet/>
      <dgm:spPr/>
      <dgm:t>
        <a:bodyPr/>
        <a:lstStyle/>
        <a:p>
          <a:endParaRPr lang="nl-NL"/>
        </a:p>
      </dgm:t>
    </dgm:pt>
    <dgm:pt modelId="{04F93C67-72BF-4A28-8850-B8FCD1796D26}" type="sibTrans" cxnId="{DB8BC66B-D31B-4B6E-945C-A76EA3DBD212}">
      <dgm:prSet/>
      <dgm:spPr/>
      <dgm:t>
        <a:bodyPr/>
        <a:lstStyle/>
        <a:p>
          <a:endParaRPr lang="nl-NL"/>
        </a:p>
      </dgm:t>
    </dgm:pt>
    <dgm:pt modelId="{6E47A902-5840-4160-A83D-10C0D2F2B795}">
      <dgm:prSet custT="1"/>
      <dgm:spPr>
        <a:noFill/>
      </dgm:spPr>
      <dgm:t>
        <a:bodyPr/>
        <a:lstStyle/>
        <a:p>
          <a:pPr algn="l"/>
          <a:r>
            <a:rPr lang="nl-NL" sz="1100" b="0" dirty="0">
              <a:noFill/>
            </a:rPr>
            <a:t>    Services</a:t>
          </a:r>
          <a:r>
            <a:rPr lang="nl-NL" sz="1100" dirty="0">
              <a:noFill/>
            </a:rPr>
            <a:t>, geen Objecten</a:t>
          </a:r>
        </a:p>
      </dgm:t>
    </dgm:pt>
    <dgm:pt modelId="{83F1CD8E-032C-41EA-A982-01FECB8B169B}" type="parTrans" cxnId="{19A25EE9-7975-4AC7-8BE7-B5F3AA8E4271}">
      <dgm:prSet/>
      <dgm:spPr/>
      <dgm:t>
        <a:bodyPr/>
        <a:lstStyle/>
        <a:p>
          <a:endParaRPr lang="nl-NL"/>
        </a:p>
      </dgm:t>
    </dgm:pt>
    <dgm:pt modelId="{13D4031D-8ABB-46E3-8520-7D4C9185857F}" type="sibTrans" cxnId="{19A25EE9-7975-4AC7-8BE7-B5F3AA8E4271}">
      <dgm:prSet/>
      <dgm:spPr/>
      <dgm:t>
        <a:bodyPr/>
        <a:lstStyle/>
        <a:p>
          <a:endParaRPr lang="nl-NL"/>
        </a:p>
      </dgm:t>
    </dgm:pt>
    <dgm:pt modelId="{6B5EB610-8EC0-4AD7-89A4-4B4ADB6D0D78}">
      <dgm:prSet custT="1"/>
      <dgm:spPr>
        <a:noFill/>
      </dgm:spPr>
      <dgm:t>
        <a:bodyPr/>
        <a:lstStyle/>
        <a:p>
          <a:pPr algn="l"/>
          <a:r>
            <a:rPr lang="nl-NL" sz="1100" dirty="0">
              <a:noFill/>
            </a:rPr>
            <a:t>    Querying, geen ORM</a:t>
          </a:r>
        </a:p>
      </dgm:t>
    </dgm:pt>
    <dgm:pt modelId="{63CE20C0-EF9B-40B8-814E-53D09959BCA3}" type="parTrans" cxnId="{A60CF6C3-9464-4AFF-826D-E204DE577B3B}">
      <dgm:prSet/>
      <dgm:spPr/>
      <dgm:t>
        <a:bodyPr/>
        <a:lstStyle/>
        <a:p>
          <a:endParaRPr lang="nl-NL"/>
        </a:p>
      </dgm:t>
    </dgm:pt>
    <dgm:pt modelId="{81392A5E-FC3C-419C-A33E-3BCA0BC6A646}" type="sibTrans" cxnId="{A60CF6C3-9464-4AFF-826D-E204DE577B3B}">
      <dgm:prSet/>
      <dgm:spPr/>
      <dgm:t>
        <a:bodyPr/>
        <a:lstStyle/>
        <a:p>
          <a:endParaRPr lang="nl-NL"/>
        </a:p>
      </dgm:t>
    </dgm:pt>
    <dgm:pt modelId="{5499CA4B-3630-487E-B554-F01296C167D2}" type="pres">
      <dgm:prSet presAssocID="{EDC670C1-A833-462C-97C5-35B396B0328E}" presName="Name0" presStyleCnt="0">
        <dgm:presLayoutVars>
          <dgm:chPref val="3"/>
          <dgm:dir/>
          <dgm:animLvl val="lvl"/>
          <dgm:resizeHandles/>
        </dgm:presLayoutVars>
      </dgm:prSet>
      <dgm:spPr/>
    </dgm:pt>
    <dgm:pt modelId="{9CC94E1B-4E99-42AD-8619-17D49A1DBCDC}" type="pres">
      <dgm:prSet presAssocID="{458806DB-3801-4AFE-883F-78AF578C137B}" presName="horFlow" presStyleCnt="0"/>
      <dgm:spPr/>
    </dgm:pt>
    <dgm:pt modelId="{16F6F5DC-69F5-4CEB-9186-10663DA48816}" type="pres">
      <dgm:prSet presAssocID="{458806DB-3801-4AFE-883F-78AF578C137B}" presName="bigChev" presStyleLbl="node1" presStyleIdx="0" presStyleCnt="8" custScaleX="213130" custScaleY="48317" custLinFactX="-261495" custLinFactNeighborX="-300000"/>
      <dgm:spPr/>
    </dgm:pt>
    <dgm:pt modelId="{B64D1D68-41B9-4995-A747-58219D18CDF7}" type="pres">
      <dgm:prSet presAssocID="{458806DB-3801-4AFE-883F-78AF578C137B}" presName="vSp" presStyleCnt="0"/>
      <dgm:spPr/>
    </dgm:pt>
    <dgm:pt modelId="{D24044A3-F42D-4E59-8309-FBDEB0C9361B}" type="pres">
      <dgm:prSet presAssocID="{35C06BA1-47DC-4652-A03F-6399220240BF}" presName="horFlow" presStyleCnt="0"/>
      <dgm:spPr/>
    </dgm:pt>
    <dgm:pt modelId="{18E741E4-F861-49B5-B075-8FAC610D1B60}" type="pres">
      <dgm:prSet presAssocID="{35C06BA1-47DC-4652-A03F-6399220240BF}" presName="bigChev" presStyleLbl="node1" presStyleIdx="1" presStyleCnt="8" custScaleX="142906" custScaleY="48317" custLinFactX="-116139" custLinFactNeighborX="-200000" custLinFactNeighborY="-13192"/>
      <dgm:spPr/>
    </dgm:pt>
    <dgm:pt modelId="{4F78CCBC-E9A2-46B2-A9E0-25668728506F}" type="pres">
      <dgm:prSet presAssocID="{35C06BA1-47DC-4652-A03F-6399220240BF}" presName="vSp" presStyleCnt="0"/>
      <dgm:spPr/>
    </dgm:pt>
    <dgm:pt modelId="{A481B24E-F290-4A0D-9981-0C5FA2D726CA}" type="pres">
      <dgm:prSet presAssocID="{0F3EAC03-C292-4D96-894F-64752D27BDDE}" presName="horFlow" presStyleCnt="0"/>
      <dgm:spPr/>
    </dgm:pt>
    <dgm:pt modelId="{8F239733-865B-4496-A562-AEFAA8FBE8CD}" type="pres">
      <dgm:prSet presAssocID="{0F3EAC03-C292-4D96-894F-64752D27BDDE}" presName="bigChev" presStyleLbl="node1" presStyleIdx="2" presStyleCnt="8" custScaleX="179821" custScaleY="48317" custLinFactX="-69818" custLinFactNeighborX="-100000" custLinFactNeighborY="-27546"/>
      <dgm:spPr/>
    </dgm:pt>
    <dgm:pt modelId="{B688095F-EE73-48A2-91D8-10870E463CC3}" type="pres">
      <dgm:prSet presAssocID="{0F3EAC03-C292-4D96-894F-64752D27BDDE}" presName="vSp" presStyleCnt="0"/>
      <dgm:spPr/>
    </dgm:pt>
    <dgm:pt modelId="{6624AF4F-67CD-479B-84E0-80A6F99AEBDE}" type="pres">
      <dgm:prSet presAssocID="{43DD4B18-B4F9-420A-97C0-1555A13B3340}" presName="horFlow" presStyleCnt="0"/>
      <dgm:spPr/>
    </dgm:pt>
    <dgm:pt modelId="{A425FCFF-39C5-45FF-A493-CCA1E682A1C1}" type="pres">
      <dgm:prSet presAssocID="{43DD4B18-B4F9-420A-97C0-1555A13B3340}" presName="bigChev" presStyleLbl="node1" presStyleIdx="3" presStyleCnt="8" custScaleX="109762" custScaleY="48317" custLinFactX="-69818" custLinFactNeighborX="-100000" custLinFactNeighborY="-40841"/>
      <dgm:spPr/>
    </dgm:pt>
    <dgm:pt modelId="{7CC741D0-E55E-44B0-B9B2-04760B2BD3DC}" type="pres">
      <dgm:prSet presAssocID="{43DD4B18-B4F9-420A-97C0-1555A13B3340}" presName="vSp" presStyleCnt="0"/>
      <dgm:spPr/>
    </dgm:pt>
    <dgm:pt modelId="{3717FF75-FF15-4211-9B68-B91CB41F5DB5}" type="pres">
      <dgm:prSet presAssocID="{980CCCB7-335D-4655-806D-F0D731D737BE}" presName="horFlow" presStyleCnt="0"/>
      <dgm:spPr/>
    </dgm:pt>
    <dgm:pt modelId="{A0B3989D-579E-4B36-8BE5-A71966980FC5}" type="pres">
      <dgm:prSet presAssocID="{980CCCB7-335D-4655-806D-F0D731D737BE}" presName="bigChev" presStyleLbl="node1" presStyleIdx="4" presStyleCnt="8" custScaleX="122889" custScaleY="48317" custLinFactX="-69818" custLinFactNeighborX="-100000" custLinFactNeighborY="-55348"/>
      <dgm:spPr/>
    </dgm:pt>
    <dgm:pt modelId="{14051252-1C70-4618-BDC8-CF324B37743C}" type="pres">
      <dgm:prSet presAssocID="{980CCCB7-335D-4655-806D-F0D731D737BE}" presName="vSp" presStyleCnt="0"/>
      <dgm:spPr/>
    </dgm:pt>
    <dgm:pt modelId="{5C719F36-F980-4BA7-B4DF-44BAC31781F2}" type="pres">
      <dgm:prSet presAssocID="{4B7603F0-6C9E-4C44-A661-E1502F4B5524}" presName="horFlow" presStyleCnt="0"/>
      <dgm:spPr/>
    </dgm:pt>
    <dgm:pt modelId="{D2439B1B-4E3F-4BE3-97C5-694CB724ABA0}" type="pres">
      <dgm:prSet presAssocID="{4B7603F0-6C9E-4C44-A661-E1502F4B5524}" presName="bigChev" presStyleLbl="node1" presStyleIdx="5" presStyleCnt="8" custScaleX="173751" custScaleY="48317" custLinFactX="-69818" custLinFactNeighborX="-100000" custLinFactNeighborY="-69349"/>
      <dgm:spPr/>
    </dgm:pt>
    <dgm:pt modelId="{CB7804C9-19D1-4628-A637-8EE159711CD1}" type="pres">
      <dgm:prSet presAssocID="{4B7603F0-6C9E-4C44-A661-E1502F4B5524}" presName="vSp" presStyleCnt="0"/>
      <dgm:spPr/>
    </dgm:pt>
    <dgm:pt modelId="{DB226339-74D8-42A7-B1F4-E06AFE5F329E}" type="pres">
      <dgm:prSet presAssocID="{6E47A902-5840-4160-A83D-10C0D2F2B795}" presName="horFlow" presStyleCnt="0"/>
      <dgm:spPr/>
    </dgm:pt>
    <dgm:pt modelId="{CA235ACB-9196-46B6-BC6A-5038BBBC6D66}" type="pres">
      <dgm:prSet presAssocID="{6E47A902-5840-4160-A83D-10C0D2F2B795}" presName="bigChev" presStyleLbl="node1" presStyleIdx="6" presStyleCnt="8" custScaleX="126499" custScaleY="48317" custLinFactX="-69818" custLinFactNeighborX="-100000" custLinFactNeighborY="-82408"/>
      <dgm:spPr/>
    </dgm:pt>
    <dgm:pt modelId="{F8AFB56A-DCD1-472D-885B-F82EB4325D8A}" type="pres">
      <dgm:prSet presAssocID="{6E47A902-5840-4160-A83D-10C0D2F2B795}" presName="vSp" presStyleCnt="0"/>
      <dgm:spPr/>
    </dgm:pt>
    <dgm:pt modelId="{9E0D226B-0282-4EAB-80A2-8B67A5740185}" type="pres">
      <dgm:prSet presAssocID="{6B5EB610-8EC0-4AD7-89A4-4B4ADB6D0D78}" presName="horFlow" presStyleCnt="0"/>
      <dgm:spPr/>
    </dgm:pt>
    <dgm:pt modelId="{77E007B0-9B68-4E47-8B36-B11C15A8F727}" type="pres">
      <dgm:prSet presAssocID="{6B5EB610-8EC0-4AD7-89A4-4B4ADB6D0D78}" presName="bigChev" presStyleLbl="node1" presStyleIdx="7" presStyleCnt="8" custScaleX="116766" custScaleY="48317" custLinFactX="-69818" custLinFactNeighborX="-100000" custLinFactNeighborY="-97383"/>
      <dgm:spPr/>
    </dgm:pt>
  </dgm:ptLst>
  <dgm:cxnLst>
    <dgm:cxn modelId="{B2BF4516-5616-40C2-BA98-2B4CBB621E7F}" type="presOf" srcId="{43DD4B18-B4F9-420A-97C0-1555A13B3340}" destId="{A425FCFF-39C5-45FF-A493-CCA1E682A1C1}" srcOrd="0" destOrd="0" presId="urn:microsoft.com/office/officeart/2005/8/layout/lProcess3"/>
    <dgm:cxn modelId="{6EBE182D-EF8F-48F6-B98D-EBFA778A9632}" type="presOf" srcId="{35C06BA1-47DC-4652-A03F-6399220240BF}" destId="{18E741E4-F861-49B5-B075-8FAC610D1B60}" srcOrd="0" destOrd="0" presId="urn:microsoft.com/office/officeart/2005/8/layout/lProcess3"/>
    <dgm:cxn modelId="{8292143B-F73C-41EB-AE1F-D56E5198BC69}" type="presOf" srcId="{EDC670C1-A833-462C-97C5-35B396B0328E}" destId="{5499CA4B-3630-487E-B554-F01296C167D2}" srcOrd="0" destOrd="0" presId="urn:microsoft.com/office/officeart/2005/8/layout/lProcess3"/>
    <dgm:cxn modelId="{34170E40-3AF2-463D-851C-90A73FF4B21E}" srcId="{EDC670C1-A833-462C-97C5-35B396B0328E}" destId="{458806DB-3801-4AFE-883F-78AF578C137B}" srcOrd="0" destOrd="0" parTransId="{FC5E3F18-80F3-4B8A-860D-09F5CD5FB000}" sibTransId="{E804E996-6EF3-49A1-B958-F0EA1EFC9DE2}"/>
    <dgm:cxn modelId="{7ABC9968-ACCC-42B4-8215-C058476F5D47}" type="presOf" srcId="{4B7603F0-6C9E-4C44-A661-E1502F4B5524}" destId="{D2439B1B-4E3F-4BE3-97C5-694CB724ABA0}" srcOrd="0" destOrd="0" presId="urn:microsoft.com/office/officeart/2005/8/layout/lProcess3"/>
    <dgm:cxn modelId="{12F72169-D3AB-4D64-A976-A83BED0AC302}" srcId="{EDC670C1-A833-462C-97C5-35B396B0328E}" destId="{35C06BA1-47DC-4652-A03F-6399220240BF}" srcOrd="1" destOrd="0" parTransId="{6EB780EF-5E20-4EF7-A8A8-90308E816D35}" sibTransId="{0E334DDC-FC57-4F20-8675-23D06853CFF4}"/>
    <dgm:cxn modelId="{DB8BC66B-D31B-4B6E-945C-A76EA3DBD212}" srcId="{EDC670C1-A833-462C-97C5-35B396B0328E}" destId="{4B7603F0-6C9E-4C44-A661-E1502F4B5524}" srcOrd="5" destOrd="0" parTransId="{AED72F5B-18A9-4679-A45A-DB86675435B5}" sibTransId="{04F93C67-72BF-4A28-8850-B8FCD1796D26}"/>
    <dgm:cxn modelId="{3963BD73-0B47-4D91-9E89-AF9D5311AD20}" srcId="{EDC670C1-A833-462C-97C5-35B396B0328E}" destId="{0F3EAC03-C292-4D96-894F-64752D27BDDE}" srcOrd="2" destOrd="0" parTransId="{78E93361-8B90-486A-B07B-9A81770F0722}" sibTransId="{D897F8CB-A53A-4795-9E42-30E1FB7B5BFA}"/>
    <dgm:cxn modelId="{D5243F7C-9D2F-4391-95D9-5DD8004A8A7F}" type="presOf" srcId="{6E47A902-5840-4160-A83D-10C0D2F2B795}" destId="{CA235ACB-9196-46B6-BC6A-5038BBBC6D66}" srcOrd="0" destOrd="0" presId="urn:microsoft.com/office/officeart/2005/8/layout/lProcess3"/>
    <dgm:cxn modelId="{DF900496-D0B6-4B71-A2E7-2967C0ED3F14}" srcId="{EDC670C1-A833-462C-97C5-35B396B0328E}" destId="{980CCCB7-335D-4655-806D-F0D731D737BE}" srcOrd="4" destOrd="0" parTransId="{64E7D4E1-2E05-4749-AF0A-5AB6F1DCAD01}" sibTransId="{234DCCEF-7737-4229-B093-B79724EBB76A}"/>
    <dgm:cxn modelId="{3850AAA5-F7F8-4F21-ADF0-9AF9869B90F9}" type="presOf" srcId="{6B5EB610-8EC0-4AD7-89A4-4B4ADB6D0D78}" destId="{77E007B0-9B68-4E47-8B36-B11C15A8F727}" srcOrd="0" destOrd="0" presId="urn:microsoft.com/office/officeart/2005/8/layout/lProcess3"/>
    <dgm:cxn modelId="{3627EDB5-DDCA-4910-A868-9AC674BBC7A6}" srcId="{EDC670C1-A833-462C-97C5-35B396B0328E}" destId="{43DD4B18-B4F9-420A-97C0-1555A13B3340}" srcOrd="3" destOrd="0" parTransId="{FDD7F68C-6D33-4455-9B19-5620B94F6DD9}" sibTransId="{25F58DC6-9FD3-46F9-B92F-15A2B4BFB3B7}"/>
    <dgm:cxn modelId="{37E48FB7-EFEA-4C9C-A28D-6A1F495636B9}" type="presOf" srcId="{458806DB-3801-4AFE-883F-78AF578C137B}" destId="{16F6F5DC-69F5-4CEB-9186-10663DA48816}" srcOrd="0" destOrd="0" presId="urn:microsoft.com/office/officeart/2005/8/layout/lProcess3"/>
    <dgm:cxn modelId="{A60CF6C3-9464-4AFF-826D-E204DE577B3B}" srcId="{EDC670C1-A833-462C-97C5-35B396B0328E}" destId="{6B5EB610-8EC0-4AD7-89A4-4B4ADB6D0D78}" srcOrd="7" destOrd="0" parTransId="{63CE20C0-EF9B-40B8-814E-53D09959BCA3}" sibTransId="{81392A5E-FC3C-419C-A33E-3BCA0BC6A646}"/>
    <dgm:cxn modelId="{E83E44C6-C810-49E2-B466-C647F0FA9463}" type="presOf" srcId="{0F3EAC03-C292-4D96-894F-64752D27BDDE}" destId="{8F239733-865B-4496-A562-AEFAA8FBE8CD}" srcOrd="0" destOrd="0" presId="urn:microsoft.com/office/officeart/2005/8/layout/lProcess3"/>
    <dgm:cxn modelId="{7A6F3FCD-D0CA-421C-B6BB-1D275F86EF58}" type="presOf" srcId="{980CCCB7-335D-4655-806D-F0D731D737BE}" destId="{A0B3989D-579E-4B36-8BE5-A71966980FC5}" srcOrd="0" destOrd="0" presId="urn:microsoft.com/office/officeart/2005/8/layout/lProcess3"/>
    <dgm:cxn modelId="{19A25EE9-7975-4AC7-8BE7-B5F3AA8E4271}" srcId="{EDC670C1-A833-462C-97C5-35B396B0328E}" destId="{6E47A902-5840-4160-A83D-10C0D2F2B795}" srcOrd="6" destOrd="0" parTransId="{83F1CD8E-032C-41EA-A982-01FECB8B169B}" sibTransId="{13D4031D-8ABB-46E3-8520-7D4C9185857F}"/>
    <dgm:cxn modelId="{F462F3A0-28BE-4692-A9A8-982F40DF3D42}" type="presParOf" srcId="{5499CA4B-3630-487E-B554-F01296C167D2}" destId="{9CC94E1B-4E99-42AD-8619-17D49A1DBCDC}" srcOrd="0" destOrd="0" presId="urn:microsoft.com/office/officeart/2005/8/layout/lProcess3"/>
    <dgm:cxn modelId="{9F222170-0DBF-4FF8-B437-80F889F74D7D}" type="presParOf" srcId="{9CC94E1B-4E99-42AD-8619-17D49A1DBCDC}" destId="{16F6F5DC-69F5-4CEB-9186-10663DA48816}" srcOrd="0" destOrd="0" presId="urn:microsoft.com/office/officeart/2005/8/layout/lProcess3"/>
    <dgm:cxn modelId="{2B87682D-D708-4FA6-98AB-9258EC0813C0}" type="presParOf" srcId="{5499CA4B-3630-487E-B554-F01296C167D2}" destId="{B64D1D68-41B9-4995-A747-58219D18CDF7}" srcOrd="1" destOrd="0" presId="urn:microsoft.com/office/officeart/2005/8/layout/lProcess3"/>
    <dgm:cxn modelId="{803C70CF-F004-4016-8A1F-294FED936A03}" type="presParOf" srcId="{5499CA4B-3630-487E-B554-F01296C167D2}" destId="{D24044A3-F42D-4E59-8309-FBDEB0C9361B}" srcOrd="2" destOrd="0" presId="urn:microsoft.com/office/officeart/2005/8/layout/lProcess3"/>
    <dgm:cxn modelId="{0F465CFB-479F-4731-880C-8ED7442F80B4}" type="presParOf" srcId="{D24044A3-F42D-4E59-8309-FBDEB0C9361B}" destId="{18E741E4-F861-49B5-B075-8FAC610D1B60}" srcOrd="0" destOrd="0" presId="urn:microsoft.com/office/officeart/2005/8/layout/lProcess3"/>
    <dgm:cxn modelId="{6C8CEF7C-2CEF-4C3E-92E0-C6744C2545D0}" type="presParOf" srcId="{5499CA4B-3630-487E-B554-F01296C167D2}" destId="{4F78CCBC-E9A2-46B2-A9E0-25668728506F}" srcOrd="3" destOrd="0" presId="urn:microsoft.com/office/officeart/2005/8/layout/lProcess3"/>
    <dgm:cxn modelId="{A2DC6007-55AA-482F-8FB7-6042888FEE10}" type="presParOf" srcId="{5499CA4B-3630-487E-B554-F01296C167D2}" destId="{A481B24E-F290-4A0D-9981-0C5FA2D726CA}" srcOrd="4" destOrd="0" presId="urn:microsoft.com/office/officeart/2005/8/layout/lProcess3"/>
    <dgm:cxn modelId="{68EDD582-7E4E-46B0-AC10-3FDD4C694C40}" type="presParOf" srcId="{A481B24E-F290-4A0D-9981-0C5FA2D726CA}" destId="{8F239733-865B-4496-A562-AEFAA8FBE8CD}" srcOrd="0" destOrd="0" presId="urn:microsoft.com/office/officeart/2005/8/layout/lProcess3"/>
    <dgm:cxn modelId="{D01B5934-306C-4986-ADDE-9BFE8B261232}" type="presParOf" srcId="{5499CA4B-3630-487E-B554-F01296C167D2}" destId="{B688095F-EE73-48A2-91D8-10870E463CC3}" srcOrd="5" destOrd="0" presId="urn:microsoft.com/office/officeart/2005/8/layout/lProcess3"/>
    <dgm:cxn modelId="{D3DCFC4F-38EF-49C7-91F8-CB156D84AD3F}" type="presParOf" srcId="{5499CA4B-3630-487E-B554-F01296C167D2}" destId="{6624AF4F-67CD-479B-84E0-80A6F99AEBDE}" srcOrd="6" destOrd="0" presId="urn:microsoft.com/office/officeart/2005/8/layout/lProcess3"/>
    <dgm:cxn modelId="{D8ADE6F5-E168-4650-A452-2B9B608CDB00}" type="presParOf" srcId="{6624AF4F-67CD-479B-84E0-80A6F99AEBDE}" destId="{A425FCFF-39C5-45FF-A493-CCA1E682A1C1}" srcOrd="0" destOrd="0" presId="urn:microsoft.com/office/officeart/2005/8/layout/lProcess3"/>
    <dgm:cxn modelId="{418050F5-F96D-4FF4-8C69-8F1986CF2AA9}" type="presParOf" srcId="{5499CA4B-3630-487E-B554-F01296C167D2}" destId="{7CC741D0-E55E-44B0-B9B2-04760B2BD3DC}" srcOrd="7" destOrd="0" presId="urn:microsoft.com/office/officeart/2005/8/layout/lProcess3"/>
    <dgm:cxn modelId="{3DFF35D0-5C6C-4E15-9A13-51A971751666}" type="presParOf" srcId="{5499CA4B-3630-487E-B554-F01296C167D2}" destId="{3717FF75-FF15-4211-9B68-B91CB41F5DB5}" srcOrd="8" destOrd="0" presId="urn:microsoft.com/office/officeart/2005/8/layout/lProcess3"/>
    <dgm:cxn modelId="{4DF0210C-ABC5-4265-945E-3EF8E0FE6B2A}" type="presParOf" srcId="{3717FF75-FF15-4211-9B68-B91CB41F5DB5}" destId="{A0B3989D-579E-4B36-8BE5-A71966980FC5}" srcOrd="0" destOrd="0" presId="urn:microsoft.com/office/officeart/2005/8/layout/lProcess3"/>
    <dgm:cxn modelId="{47C48FB4-E558-4D51-A89D-FDCDB7AB04A0}" type="presParOf" srcId="{5499CA4B-3630-487E-B554-F01296C167D2}" destId="{14051252-1C70-4618-BDC8-CF324B37743C}" srcOrd="9" destOrd="0" presId="urn:microsoft.com/office/officeart/2005/8/layout/lProcess3"/>
    <dgm:cxn modelId="{664A565F-BB52-4BC4-A4AF-486FF879AA55}" type="presParOf" srcId="{5499CA4B-3630-487E-B554-F01296C167D2}" destId="{5C719F36-F980-4BA7-B4DF-44BAC31781F2}" srcOrd="10" destOrd="0" presId="urn:microsoft.com/office/officeart/2005/8/layout/lProcess3"/>
    <dgm:cxn modelId="{6ADE7E5A-0C66-42D1-89B1-733CA5DD55EA}" type="presParOf" srcId="{5C719F36-F980-4BA7-B4DF-44BAC31781F2}" destId="{D2439B1B-4E3F-4BE3-97C5-694CB724ABA0}" srcOrd="0" destOrd="0" presId="urn:microsoft.com/office/officeart/2005/8/layout/lProcess3"/>
    <dgm:cxn modelId="{2527CE3F-4343-4AF1-A4F9-49C42E9FF273}" type="presParOf" srcId="{5499CA4B-3630-487E-B554-F01296C167D2}" destId="{CB7804C9-19D1-4628-A637-8EE159711CD1}" srcOrd="11" destOrd="0" presId="urn:microsoft.com/office/officeart/2005/8/layout/lProcess3"/>
    <dgm:cxn modelId="{175526B8-9E29-410D-968D-F8004158182C}" type="presParOf" srcId="{5499CA4B-3630-487E-B554-F01296C167D2}" destId="{DB226339-74D8-42A7-B1F4-E06AFE5F329E}" srcOrd="12" destOrd="0" presId="urn:microsoft.com/office/officeart/2005/8/layout/lProcess3"/>
    <dgm:cxn modelId="{D92B4B05-7514-441A-B047-7BA1B8F79318}" type="presParOf" srcId="{DB226339-74D8-42A7-B1F4-E06AFE5F329E}" destId="{CA235ACB-9196-46B6-BC6A-5038BBBC6D66}" srcOrd="0" destOrd="0" presId="urn:microsoft.com/office/officeart/2005/8/layout/lProcess3"/>
    <dgm:cxn modelId="{0B2A5A36-B486-4338-ACF5-3B7326A9ABBC}" type="presParOf" srcId="{5499CA4B-3630-487E-B554-F01296C167D2}" destId="{F8AFB56A-DCD1-472D-885B-F82EB4325D8A}" srcOrd="13" destOrd="0" presId="urn:microsoft.com/office/officeart/2005/8/layout/lProcess3"/>
    <dgm:cxn modelId="{BF73F523-C1D5-44AA-8939-35C6E6AC79AC}" type="presParOf" srcId="{5499CA4B-3630-487E-B554-F01296C167D2}" destId="{9E0D226B-0282-4EAB-80A2-8B67A5740185}" srcOrd="14" destOrd="0" presId="urn:microsoft.com/office/officeart/2005/8/layout/lProcess3"/>
    <dgm:cxn modelId="{3AEC8D0F-ED7C-43A0-ABD6-2C98F4BD2EC3}" type="presParOf" srcId="{9E0D226B-0282-4EAB-80A2-8B67A5740185}" destId="{77E007B0-9B68-4E47-8B36-B11C15A8F727}"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EDC670C1-A833-462C-97C5-35B396B0328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nl-NL"/>
        </a:p>
      </dgm:t>
    </dgm:pt>
    <dgm:pt modelId="{458806DB-3801-4AFE-883F-78AF578C137B}">
      <dgm:prSet custT="1"/>
      <dgm:spPr>
        <a:noFill/>
      </dgm:spPr>
      <dgm:t>
        <a:bodyPr/>
        <a:lstStyle/>
        <a:p>
          <a:pPr algn="l"/>
          <a:r>
            <a:rPr lang="nl-NL" sz="1100" b="0" dirty="0">
              <a:solidFill>
                <a:schemeClr val="tx1"/>
              </a:solidFill>
            </a:rPr>
            <a:t>    Intentie vastleggen </a:t>
          </a:r>
          <a:r>
            <a:rPr lang="nl-NL" sz="1100" dirty="0">
              <a:solidFill>
                <a:schemeClr val="tx1"/>
              </a:solidFill>
            </a:rPr>
            <a:t>op Conceptueel Niveau</a:t>
          </a:r>
        </a:p>
      </dgm:t>
    </dgm:pt>
    <dgm:pt modelId="{FC5E3F18-80F3-4B8A-860D-09F5CD5FB000}" type="parTrans" cxnId="{34170E40-3AF2-463D-851C-90A73FF4B21E}">
      <dgm:prSet/>
      <dgm:spPr/>
      <dgm:t>
        <a:bodyPr/>
        <a:lstStyle/>
        <a:p>
          <a:endParaRPr lang="nl-NL"/>
        </a:p>
      </dgm:t>
    </dgm:pt>
    <dgm:pt modelId="{E804E996-6EF3-49A1-B958-F0EA1EFC9DE2}" type="sibTrans" cxnId="{34170E40-3AF2-463D-851C-90A73FF4B21E}">
      <dgm:prSet/>
      <dgm:spPr/>
      <dgm:t>
        <a:bodyPr/>
        <a:lstStyle/>
        <a:p>
          <a:endParaRPr lang="nl-NL"/>
        </a:p>
      </dgm:t>
    </dgm:pt>
    <dgm:pt modelId="{35C06BA1-47DC-4652-A03F-6399220240BF}">
      <dgm:prSet custT="1"/>
      <dgm:spPr>
        <a:noFill/>
      </dgm:spPr>
      <dgm:t>
        <a:bodyPr/>
        <a:lstStyle/>
        <a:p>
          <a:pPr algn="l"/>
          <a:r>
            <a:rPr lang="nl-NL" sz="1100" dirty="0">
              <a:solidFill>
                <a:schemeClr val="tx1"/>
              </a:solidFill>
            </a:rPr>
            <a:t>    Accelereren van Projecten</a:t>
          </a:r>
        </a:p>
      </dgm:t>
    </dgm:pt>
    <dgm:pt modelId="{6EB780EF-5E20-4EF7-A8A8-90308E816D35}" type="parTrans" cxnId="{12F72169-D3AB-4D64-A976-A83BED0AC302}">
      <dgm:prSet/>
      <dgm:spPr/>
      <dgm:t>
        <a:bodyPr/>
        <a:lstStyle/>
        <a:p>
          <a:endParaRPr lang="nl-NL"/>
        </a:p>
      </dgm:t>
    </dgm:pt>
    <dgm:pt modelId="{0E334DDC-FC57-4F20-8675-23D06853CFF4}" type="sibTrans" cxnId="{12F72169-D3AB-4D64-A976-A83BED0AC302}">
      <dgm:prSet/>
      <dgm:spPr/>
      <dgm:t>
        <a:bodyPr/>
        <a:lstStyle/>
        <a:p>
          <a:endParaRPr lang="nl-NL"/>
        </a:p>
      </dgm:t>
    </dgm:pt>
    <dgm:pt modelId="{0F3EAC03-C292-4D96-894F-64752D27BDDE}">
      <dgm:prSet custT="1"/>
      <dgm:spPr>
        <a:solidFill>
          <a:srgbClr val="41C3DC"/>
        </a:solidFill>
      </dgm:spPr>
      <dgm:t>
        <a:bodyPr/>
        <a:lstStyle/>
        <a:p>
          <a:pPr algn="l"/>
          <a:r>
            <a:rPr lang="nl-NL" sz="1200" b="1" dirty="0">
              <a:solidFill>
                <a:schemeClr val="tx1"/>
              </a:solidFill>
            </a:rPr>
            <a:t>    Gebruikmaken van Bewezen Methodes</a:t>
          </a:r>
        </a:p>
      </dgm:t>
    </dgm:pt>
    <dgm:pt modelId="{78E93361-8B90-486A-B07B-9A81770F0722}" type="parTrans" cxnId="{3963BD73-0B47-4D91-9E89-AF9D5311AD20}">
      <dgm:prSet/>
      <dgm:spPr/>
      <dgm:t>
        <a:bodyPr/>
        <a:lstStyle/>
        <a:p>
          <a:endParaRPr lang="nl-NL"/>
        </a:p>
      </dgm:t>
    </dgm:pt>
    <dgm:pt modelId="{D897F8CB-A53A-4795-9E42-30E1FB7B5BFA}" type="sibTrans" cxnId="{3963BD73-0B47-4D91-9E89-AF9D5311AD20}">
      <dgm:prSet/>
      <dgm:spPr/>
      <dgm:t>
        <a:bodyPr/>
        <a:lstStyle/>
        <a:p>
          <a:endParaRPr lang="nl-NL"/>
        </a:p>
      </dgm:t>
    </dgm:pt>
    <dgm:pt modelId="{43DD4B18-B4F9-420A-97C0-1555A13B3340}">
      <dgm:prSet custT="1"/>
      <dgm:spPr>
        <a:noFill/>
      </dgm:spPr>
      <dgm:t>
        <a:bodyPr/>
        <a:lstStyle/>
        <a:p>
          <a:pPr algn="l"/>
          <a:r>
            <a:rPr lang="nl-NL" sz="1100" dirty="0">
              <a:noFill/>
            </a:rPr>
            <a:t>    Open en Flexibel</a:t>
          </a:r>
        </a:p>
      </dgm:t>
    </dgm:pt>
    <dgm:pt modelId="{FDD7F68C-6D33-4455-9B19-5620B94F6DD9}" type="parTrans" cxnId="{3627EDB5-DDCA-4910-A868-9AC674BBC7A6}">
      <dgm:prSet/>
      <dgm:spPr/>
      <dgm:t>
        <a:bodyPr/>
        <a:lstStyle/>
        <a:p>
          <a:endParaRPr lang="nl-NL"/>
        </a:p>
      </dgm:t>
    </dgm:pt>
    <dgm:pt modelId="{25F58DC6-9FD3-46F9-B92F-15A2B4BFB3B7}" type="sibTrans" cxnId="{3627EDB5-DDCA-4910-A868-9AC674BBC7A6}">
      <dgm:prSet/>
      <dgm:spPr/>
      <dgm:t>
        <a:bodyPr/>
        <a:lstStyle/>
        <a:p>
          <a:endParaRPr lang="nl-NL"/>
        </a:p>
      </dgm:t>
    </dgm:pt>
    <dgm:pt modelId="{980CCCB7-335D-4655-806D-F0D731D737BE}">
      <dgm:prSet custT="1"/>
      <dgm:spPr>
        <a:noFill/>
      </dgm:spPr>
      <dgm:t>
        <a:bodyPr/>
        <a:lstStyle/>
        <a:p>
          <a:pPr algn="l"/>
          <a:r>
            <a:rPr lang="nl-NL" sz="1100" dirty="0">
              <a:noFill/>
            </a:rPr>
            <a:t>    Enterprise Qualiteiten</a:t>
          </a:r>
        </a:p>
      </dgm:t>
    </dgm:pt>
    <dgm:pt modelId="{64E7D4E1-2E05-4749-AF0A-5AB6F1DCAD01}" type="parTrans" cxnId="{DF900496-D0B6-4B71-A2E7-2967C0ED3F14}">
      <dgm:prSet/>
      <dgm:spPr/>
      <dgm:t>
        <a:bodyPr/>
        <a:lstStyle/>
        <a:p>
          <a:endParaRPr lang="nl-NL"/>
        </a:p>
      </dgm:t>
    </dgm:pt>
    <dgm:pt modelId="{234DCCEF-7737-4229-B093-B79724EBB76A}" type="sibTrans" cxnId="{DF900496-D0B6-4B71-A2E7-2967C0ED3F14}">
      <dgm:prSet/>
      <dgm:spPr/>
      <dgm:t>
        <a:bodyPr/>
        <a:lstStyle/>
        <a:p>
          <a:endParaRPr lang="nl-NL"/>
        </a:p>
      </dgm:t>
    </dgm:pt>
    <dgm:pt modelId="{4B7603F0-6C9E-4C44-A661-E1502F4B5524}">
      <dgm:prSet custT="1"/>
      <dgm:spPr>
        <a:noFill/>
      </dgm:spPr>
      <dgm:t>
        <a:bodyPr/>
        <a:lstStyle/>
        <a:p>
          <a:pPr algn="l"/>
          <a:r>
            <a:rPr lang="nl-NL" sz="1100" dirty="0">
              <a:noFill/>
            </a:rPr>
            <a:t>    Cloud Qualiteiten DAN NU CDS DEEL</a:t>
          </a:r>
        </a:p>
      </dgm:t>
    </dgm:pt>
    <dgm:pt modelId="{AED72F5B-18A9-4679-A45A-DB86675435B5}" type="parTrans" cxnId="{DB8BC66B-D31B-4B6E-945C-A76EA3DBD212}">
      <dgm:prSet/>
      <dgm:spPr/>
      <dgm:t>
        <a:bodyPr/>
        <a:lstStyle/>
        <a:p>
          <a:endParaRPr lang="nl-NL"/>
        </a:p>
      </dgm:t>
    </dgm:pt>
    <dgm:pt modelId="{04F93C67-72BF-4A28-8850-B8FCD1796D26}" type="sibTrans" cxnId="{DB8BC66B-D31B-4B6E-945C-A76EA3DBD212}">
      <dgm:prSet/>
      <dgm:spPr/>
      <dgm:t>
        <a:bodyPr/>
        <a:lstStyle/>
        <a:p>
          <a:endParaRPr lang="nl-NL"/>
        </a:p>
      </dgm:t>
    </dgm:pt>
    <dgm:pt modelId="{6E47A902-5840-4160-A83D-10C0D2F2B795}">
      <dgm:prSet custT="1"/>
      <dgm:spPr>
        <a:noFill/>
      </dgm:spPr>
      <dgm:t>
        <a:bodyPr/>
        <a:lstStyle/>
        <a:p>
          <a:pPr algn="l"/>
          <a:r>
            <a:rPr lang="nl-NL" sz="1100" b="0" dirty="0">
              <a:noFill/>
            </a:rPr>
            <a:t>    Services</a:t>
          </a:r>
          <a:r>
            <a:rPr lang="nl-NL" sz="1100" dirty="0">
              <a:noFill/>
            </a:rPr>
            <a:t>, geen Objecten</a:t>
          </a:r>
        </a:p>
      </dgm:t>
    </dgm:pt>
    <dgm:pt modelId="{83F1CD8E-032C-41EA-A982-01FECB8B169B}" type="parTrans" cxnId="{19A25EE9-7975-4AC7-8BE7-B5F3AA8E4271}">
      <dgm:prSet/>
      <dgm:spPr/>
      <dgm:t>
        <a:bodyPr/>
        <a:lstStyle/>
        <a:p>
          <a:endParaRPr lang="nl-NL"/>
        </a:p>
      </dgm:t>
    </dgm:pt>
    <dgm:pt modelId="{13D4031D-8ABB-46E3-8520-7D4C9185857F}" type="sibTrans" cxnId="{19A25EE9-7975-4AC7-8BE7-B5F3AA8E4271}">
      <dgm:prSet/>
      <dgm:spPr/>
      <dgm:t>
        <a:bodyPr/>
        <a:lstStyle/>
        <a:p>
          <a:endParaRPr lang="nl-NL"/>
        </a:p>
      </dgm:t>
    </dgm:pt>
    <dgm:pt modelId="{6B5EB610-8EC0-4AD7-89A4-4B4ADB6D0D78}">
      <dgm:prSet custT="1"/>
      <dgm:spPr>
        <a:noFill/>
      </dgm:spPr>
      <dgm:t>
        <a:bodyPr/>
        <a:lstStyle/>
        <a:p>
          <a:pPr algn="l"/>
          <a:r>
            <a:rPr lang="nl-NL" sz="1100" dirty="0">
              <a:noFill/>
            </a:rPr>
            <a:t>    Querying, geen ORM</a:t>
          </a:r>
        </a:p>
      </dgm:t>
    </dgm:pt>
    <dgm:pt modelId="{63CE20C0-EF9B-40B8-814E-53D09959BCA3}" type="parTrans" cxnId="{A60CF6C3-9464-4AFF-826D-E204DE577B3B}">
      <dgm:prSet/>
      <dgm:spPr/>
      <dgm:t>
        <a:bodyPr/>
        <a:lstStyle/>
        <a:p>
          <a:endParaRPr lang="nl-NL"/>
        </a:p>
      </dgm:t>
    </dgm:pt>
    <dgm:pt modelId="{81392A5E-FC3C-419C-A33E-3BCA0BC6A646}" type="sibTrans" cxnId="{A60CF6C3-9464-4AFF-826D-E204DE577B3B}">
      <dgm:prSet/>
      <dgm:spPr/>
      <dgm:t>
        <a:bodyPr/>
        <a:lstStyle/>
        <a:p>
          <a:endParaRPr lang="nl-NL"/>
        </a:p>
      </dgm:t>
    </dgm:pt>
    <dgm:pt modelId="{5499CA4B-3630-487E-B554-F01296C167D2}" type="pres">
      <dgm:prSet presAssocID="{EDC670C1-A833-462C-97C5-35B396B0328E}" presName="Name0" presStyleCnt="0">
        <dgm:presLayoutVars>
          <dgm:chPref val="3"/>
          <dgm:dir/>
          <dgm:animLvl val="lvl"/>
          <dgm:resizeHandles/>
        </dgm:presLayoutVars>
      </dgm:prSet>
      <dgm:spPr/>
    </dgm:pt>
    <dgm:pt modelId="{9CC94E1B-4E99-42AD-8619-17D49A1DBCDC}" type="pres">
      <dgm:prSet presAssocID="{458806DB-3801-4AFE-883F-78AF578C137B}" presName="horFlow" presStyleCnt="0"/>
      <dgm:spPr/>
    </dgm:pt>
    <dgm:pt modelId="{16F6F5DC-69F5-4CEB-9186-10663DA48816}" type="pres">
      <dgm:prSet presAssocID="{458806DB-3801-4AFE-883F-78AF578C137B}" presName="bigChev" presStyleLbl="node1" presStyleIdx="0" presStyleCnt="8" custScaleX="213130" custScaleY="48317" custLinFactX="-261495" custLinFactNeighborX="-300000"/>
      <dgm:spPr/>
    </dgm:pt>
    <dgm:pt modelId="{B64D1D68-41B9-4995-A747-58219D18CDF7}" type="pres">
      <dgm:prSet presAssocID="{458806DB-3801-4AFE-883F-78AF578C137B}" presName="vSp" presStyleCnt="0"/>
      <dgm:spPr/>
    </dgm:pt>
    <dgm:pt modelId="{D24044A3-F42D-4E59-8309-FBDEB0C9361B}" type="pres">
      <dgm:prSet presAssocID="{35C06BA1-47DC-4652-A03F-6399220240BF}" presName="horFlow" presStyleCnt="0"/>
      <dgm:spPr/>
    </dgm:pt>
    <dgm:pt modelId="{18E741E4-F861-49B5-B075-8FAC610D1B60}" type="pres">
      <dgm:prSet presAssocID="{35C06BA1-47DC-4652-A03F-6399220240BF}" presName="bigChev" presStyleLbl="node1" presStyleIdx="1" presStyleCnt="8" custScaleX="142906" custScaleY="48317" custLinFactX="-116139" custLinFactNeighborX="-200000" custLinFactNeighborY="-13192"/>
      <dgm:spPr/>
    </dgm:pt>
    <dgm:pt modelId="{4F78CCBC-E9A2-46B2-A9E0-25668728506F}" type="pres">
      <dgm:prSet presAssocID="{35C06BA1-47DC-4652-A03F-6399220240BF}" presName="vSp" presStyleCnt="0"/>
      <dgm:spPr/>
    </dgm:pt>
    <dgm:pt modelId="{A481B24E-F290-4A0D-9981-0C5FA2D726CA}" type="pres">
      <dgm:prSet presAssocID="{0F3EAC03-C292-4D96-894F-64752D27BDDE}" presName="horFlow" presStyleCnt="0"/>
      <dgm:spPr/>
    </dgm:pt>
    <dgm:pt modelId="{8F239733-865B-4496-A562-AEFAA8FBE8CD}" type="pres">
      <dgm:prSet presAssocID="{0F3EAC03-C292-4D96-894F-64752D27BDDE}" presName="bigChev" presStyleLbl="node1" presStyleIdx="2" presStyleCnt="8" custScaleX="189696" custScaleY="48317" custLinFactX="-116139" custLinFactNeighborX="-200000" custLinFactNeighborY="-30052"/>
      <dgm:spPr/>
    </dgm:pt>
    <dgm:pt modelId="{B688095F-EE73-48A2-91D8-10870E463CC3}" type="pres">
      <dgm:prSet presAssocID="{0F3EAC03-C292-4D96-894F-64752D27BDDE}" presName="vSp" presStyleCnt="0"/>
      <dgm:spPr/>
    </dgm:pt>
    <dgm:pt modelId="{6624AF4F-67CD-479B-84E0-80A6F99AEBDE}" type="pres">
      <dgm:prSet presAssocID="{43DD4B18-B4F9-420A-97C0-1555A13B3340}" presName="horFlow" presStyleCnt="0"/>
      <dgm:spPr/>
    </dgm:pt>
    <dgm:pt modelId="{A425FCFF-39C5-45FF-A493-CCA1E682A1C1}" type="pres">
      <dgm:prSet presAssocID="{43DD4B18-B4F9-420A-97C0-1555A13B3340}" presName="bigChev" presStyleLbl="node1" presStyleIdx="3" presStyleCnt="8" custScaleX="109762" custScaleY="48317" custLinFactX="-116140" custLinFactNeighborX="-200000" custLinFactNeighborY="-43347"/>
      <dgm:spPr/>
    </dgm:pt>
    <dgm:pt modelId="{7CC741D0-E55E-44B0-B9B2-04760B2BD3DC}" type="pres">
      <dgm:prSet presAssocID="{43DD4B18-B4F9-420A-97C0-1555A13B3340}" presName="vSp" presStyleCnt="0"/>
      <dgm:spPr/>
    </dgm:pt>
    <dgm:pt modelId="{3717FF75-FF15-4211-9B68-B91CB41F5DB5}" type="pres">
      <dgm:prSet presAssocID="{980CCCB7-335D-4655-806D-F0D731D737BE}" presName="horFlow" presStyleCnt="0"/>
      <dgm:spPr/>
    </dgm:pt>
    <dgm:pt modelId="{A0B3989D-579E-4B36-8BE5-A71966980FC5}" type="pres">
      <dgm:prSet presAssocID="{980CCCB7-335D-4655-806D-F0D731D737BE}" presName="bigChev" presStyleLbl="node1" presStyleIdx="4" presStyleCnt="8" custScaleX="122889" custScaleY="48317" custLinFactX="-116140" custLinFactNeighborX="-200000" custLinFactNeighborY="-57854"/>
      <dgm:spPr/>
    </dgm:pt>
    <dgm:pt modelId="{14051252-1C70-4618-BDC8-CF324B37743C}" type="pres">
      <dgm:prSet presAssocID="{980CCCB7-335D-4655-806D-F0D731D737BE}" presName="vSp" presStyleCnt="0"/>
      <dgm:spPr/>
    </dgm:pt>
    <dgm:pt modelId="{5C719F36-F980-4BA7-B4DF-44BAC31781F2}" type="pres">
      <dgm:prSet presAssocID="{4B7603F0-6C9E-4C44-A661-E1502F4B5524}" presName="horFlow" presStyleCnt="0"/>
      <dgm:spPr/>
    </dgm:pt>
    <dgm:pt modelId="{D2439B1B-4E3F-4BE3-97C5-694CB724ABA0}" type="pres">
      <dgm:prSet presAssocID="{4B7603F0-6C9E-4C44-A661-E1502F4B5524}" presName="bigChev" presStyleLbl="node1" presStyleIdx="5" presStyleCnt="8" custScaleX="173751" custScaleY="48317" custLinFactX="-116140" custLinFactNeighborX="-200000" custLinFactNeighborY="-71855"/>
      <dgm:spPr/>
    </dgm:pt>
    <dgm:pt modelId="{CB7804C9-19D1-4628-A637-8EE159711CD1}" type="pres">
      <dgm:prSet presAssocID="{4B7603F0-6C9E-4C44-A661-E1502F4B5524}" presName="vSp" presStyleCnt="0"/>
      <dgm:spPr/>
    </dgm:pt>
    <dgm:pt modelId="{DB226339-74D8-42A7-B1F4-E06AFE5F329E}" type="pres">
      <dgm:prSet presAssocID="{6E47A902-5840-4160-A83D-10C0D2F2B795}" presName="horFlow" presStyleCnt="0"/>
      <dgm:spPr/>
    </dgm:pt>
    <dgm:pt modelId="{CA235ACB-9196-46B6-BC6A-5038BBBC6D66}" type="pres">
      <dgm:prSet presAssocID="{6E47A902-5840-4160-A83D-10C0D2F2B795}" presName="bigChev" presStyleLbl="node1" presStyleIdx="6" presStyleCnt="8" custScaleX="126499" custScaleY="48317" custLinFactX="-116140" custLinFactNeighborX="-200000" custLinFactNeighborY="-84914"/>
      <dgm:spPr/>
    </dgm:pt>
    <dgm:pt modelId="{F8AFB56A-DCD1-472D-885B-F82EB4325D8A}" type="pres">
      <dgm:prSet presAssocID="{6E47A902-5840-4160-A83D-10C0D2F2B795}" presName="vSp" presStyleCnt="0"/>
      <dgm:spPr/>
    </dgm:pt>
    <dgm:pt modelId="{9E0D226B-0282-4EAB-80A2-8B67A5740185}" type="pres">
      <dgm:prSet presAssocID="{6B5EB610-8EC0-4AD7-89A4-4B4ADB6D0D78}" presName="horFlow" presStyleCnt="0"/>
      <dgm:spPr/>
    </dgm:pt>
    <dgm:pt modelId="{77E007B0-9B68-4E47-8B36-B11C15A8F727}" type="pres">
      <dgm:prSet presAssocID="{6B5EB610-8EC0-4AD7-89A4-4B4ADB6D0D78}" presName="bigChev" presStyleLbl="node1" presStyleIdx="7" presStyleCnt="8" custScaleX="116766" custScaleY="48317" custLinFactX="-116140" custLinFactNeighborX="-200000" custLinFactNeighborY="-99889"/>
      <dgm:spPr/>
    </dgm:pt>
  </dgm:ptLst>
  <dgm:cxnLst>
    <dgm:cxn modelId="{B2BF4516-5616-40C2-BA98-2B4CBB621E7F}" type="presOf" srcId="{43DD4B18-B4F9-420A-97C0-1555A13B3340}" destId="{A425FCFF-39C5-45FF-A493-CCA1E682A1C1}" srcOrd="0" destOrd="0" presId="urn:microsoft.com/office/officeart/2005/8/layout/lProcess3"/>
    <dgm:cxn modelId="{6EBE182D-EF8F-48F6-B98D-EBFA778A9632}" type="presOf" srcId="{35C06BA1-47DC-4652-A03F-6399220240BF}" destId="{18E741E4-F861-49B5-B075-8FAC610D1B60}" srcOrd="0" destOrd="0" presId="urn:microsoft.com/office/officeart/2005/8/layout/lProcess3"/>
    <dgm:cxn modelId="{8292143B-F73C-41EB-AE1F-D56E5198BC69}" type="presOf" srcId="{EDC670C1-A833-462C-97C5-35B396B0328E}" destId="{5499CA4B-3630-487E-B554-F01296C167D2}" srcOrd="0" destOrd="0" presId="urn:microsoft.com/office/officeart/2005/8/layout/lProcess3"/>
    <dgm:cxn modelId="{34170E40-3AF2-463D-851C-90A73FF4B21E}" srcId="{EDC670C1-A833-462C-97C5-35B396B0328E}" destId="{458806DB-3801-4AFE-883F-78AF578C137B}" srcOrd="0" destOrd="0" parTransId="{FC5E3F18-80F3-4B8A-860D-09F5CD5FB000}" sibTransId="{E804E996-6EF3-49A1-B958-F0EA1EFC9DE2}"/>
    <dgm:cxn modelId="{7ABC9968-ACCC-42B4-8215-C058476F5D47}" type="presOf" srcId="{4B7603F0-6C9E-4C44-A661-E1502F4B5524}" destId="{D2439B1B-4E3F-4BE3-97C5-694CB724ABA0}" srcOrd="0" destOrd="0" presId="urn:microsoft.com/office/officeart/2005/8/layout/lProcess3"/>
    <dgm:cxn modelId="{12F72169-D3AB-4D64-A976-A83BED0AC302}" srcId="{EDC670C1-A833-462C-97C5-35B396B0328E}" destId="{35C06BA1-47DC-4652-A03F-6399220240BF}" srcOrd="1" destOrd="0" parTransId="{6EB780EF-5E20-4EF7-A8A8-90308E816D35}" sibTransId="{0E334DDC-FC57-4F20-8675-23D06853CFF4}"/>
    <dgm:cxn modelId="{DB8BC66B-D31B-4B6E-945C-A76EA3DBD212}" srcId="{EDC670C1-A833-462C-97C5-35B396B0328E}" destId="{4B7603F0-6C9E-4C44-A661-E1502F4B5524}" srcOrd="5" destOrd="0" parTransId="{AED72F5B-18A9-4679-A45A-DB86675435B5}" sibTransId="{04F93C67-72BF-4A28-8850-B8FCD1796D26}"/>
    <dgm:cxn modelId="{3963BD73-0B47-4D91-9E89-AF9D5311AD20}" srcId="{EDC670C1-A833-462C-97C5-35B396B0328E}" destId="{0F3EAC03-C292-4D96-894F-64752D27BDDE}" srcOrd="2" destOrd="0" parTransId="{78E93361-8B90-486A-B07B-9A81770F0722}" sibTransId="{D897F8CB-A53A-4795-9E42-30E1FB7B5BFA}"/>
    <dgm:cxn modelId="{D5243F7C-9D2F-4391-95D9-5DD8004A8A7F}" type="presOf" srcId="{6E47A902-5840-4160-A83D-10C0D2F2B795}" destId="{CA235ACB-9196-46B6-BC6A-5038BBBC6D66}" srcOrd="0" destOrd="0" presId="urn:microsoft.com/office/officeart/2005/8/layout/lProcess3"/>
    <dgm:cxn modelId="{DF900496-D0B6-4B71-A2E7-2967C0ED3F14}" srcId="{EDC670C1-A833-462C-97C5-35B396B0328E}" destId="{980CCCB7-335D-4655-806D-F0D731D737BE}" srcOrd="4" destOrd="0" parTransId="{64E7D4E1-2E05-4749-AF0A-5AB6F1DCAD01}" sibTransId="{234DCCEF-7737-4229-B093-B79724EBB76A}"/>
    <dgm:cxn modelId="{3850AAA5-F7F8-4F21-ADF0-9AF9869B90F9}" type="presOf" srcId="{6B5EB610-8EC0-4AD7-89A4-4B4ADB6D0D78}" destId="{77E007B0-9B68-4E47-8B36-B11C15A8F727}" srcOrd="0" destOrd="0" presId="urn:microsoft.com/office/officeart/2005/8/layout/lProcess3"/>
    <dgm:cxn modelId="{3627EDB5-DDCA-4910-A868-9AC674BBC7A6}" srcId="{EDC670C1-A833-462C-97C5-35B396B0328E}" destId="{43DD4B18-B4F9-420A-97C0-1555A13B3340}" srcOrd="3" destOrd="0" parTransId="{FDD7F68C-6D33-4455-9B19-5620B94F6DD9}" sibTransId="{25F58DC6-9FD3-46F9-B92F-15A2B4BFB3B7}"/>
    <dgm:cxn modelId="{37E48FB7-EFEA-4C9C-A28D-6A1F495636B9}" type="presOf" srcId="{458806DB-3801-4AFE-883F-78AF578C137B}" destId="{16F6F5DC-69F5-4CEB-9186-10663DA48816}" srcOrd="0" destOrd="0" presId="urn:microsoft.com/office/officeart/2005/8/layout/lProcess3"/>
    <dgm:cxn modelId="{A60CF6C3-9464-4AFF-826D-E204DE577B3B}" srcId="{EDC670C1-A833-462C-97C5-35B396B0328E}" destId="{6B5EB610-8EC0-4AD7-89A4-4B4ADB6D0D78}" srcOrd="7" destOrd="0" parTransId="{63CE20C0-EF9B-40B8-814E-53D09959BCA3}" sibTransId="{81392A5E-FC3C-419C-A33E-3BCA0BC6A646}"/>
    <dgm:cxn modelId="{E83E44C6-C810-49E2-B466-C647F0FA9463}" type="presOf" srcId="{0F3EAC03-C292-4D96-894F-64752D27BDDE}" destId="{8F239733-865B-4496-A562-AEFAA8FBE8CD}" srcOrd="0" destOrd="0" presId="urn:microsoft.com/office/officeart/2005/8/layout/lProcess3"/>
    <dgm:cxn modelId="{7A6F3FCD-D0CA-421C-B6BB-1D275F86EF58}" type="presOf" srcId="{980CCCB7-335D-4655-806D-F0D731D737BE}" destId="{A0B3989D-579E-4B36-8BE5-A71966980FC5}" srcOrd="0" destOrd="0" presId="urn:microsoft.com/office/officeart/2005/8/layout/lProcess3"/>
    <dgm:cxn modelId="{19A25EE9-7975-4AC7-8BE7-B5F3AA8E4271}" srcId="{EDC670C1-A833-462C-97C5-35B396B0328E}" destId="{6E47A902-5840-4160-A83D-10C0D2F2B795}" srcOrd="6" destOrd="0" parTransId="{83F1CD8E-032C-41EA-A982-01FECB8B169B}" sibTransId="{13D4031D-8ABB-46E3-8520-7D4C9185857F}"/>
    <dgm:cxn modelId="{F462F3A0-28BE-4692-A9A8-982F40DF3D42}" type="presParOf" srcId="{5499CA4B-3630-487E-B554-F01296C167D2}" destId="{9CC94E1B-4E99-42AD-8619-17D49A1DBCDC}" srcOrd="0" destOrd="0" presId="urn:microsoft.com/office/officeart/2005/8/layout/lProcess3"/>
    <dgm:cxn modelId="{9F222170-0DBF-4FF8-B437-80F889F74D7D}" type="presParOf" srcId="{9CC94E1B-4E99-42AD-8619-17D49A1DBCDC}" destId="{16F6F5DC-69F5-4CEB-9186-10663DA48816}" srcOrd="0" destOrd="0" presId="urn:microsoft.com/office/officeart/2005/8/layout/lProcess3"/>
    <dgm:cxn modelId="{2B87682D-D708-4FA6-98AB-9258EC0813C0}" type="presParOf" srcId="{5499CA4B-3630-487E-B554-F01296C167D2}" destId="{B64D1D68-41B9-4995-A747-58219D18CDF7}" srcOrd="1" destOrd="0" presId="urn:microsoft.com/office/officeart/2005/8/layout/lProcess3"/>
    <dgm:cxn modelId="{803C70CF-F004-4016-8A1F-294FED936A03}" type="presParOf" srcId="{5499CA4B-3630-487E-B554-F01296C167D2}" destId="{D24044A3-F42D-4E59-8309-FBDEB0C9361B}" srcOrd="2" destOrd="0" presId="urn:microsoft.com/office/officeart/2005/8/layout/lProcess3"/>
    <dgm:cxn modelId="{0F465CFB-479F-4731-880C-8ED7442F80B4}" type="presParOf" srcId="{D24044A3-F42D-4E59-8309-FBDEB0C9361B}" destId="{18E741E4-F861-49B5-B075-8FAC610D1B60}" srcOrd="0" destOrd="0" presId="urn:microsoft.com/office/officeart/2005/8/layout/lProcess3"/>
    <dgm:cxn modelId="{6C8CEF7C-2CEF-4C3E-92E0-C6744C2545D0}" type="presParOf" srcId="{5499CA4B-3630-487E-B554-F01296C167D2}" destId="{4F78CCBC-E9A2-46B2-A9E0-25668728506F}" srcOrd="3" destOrd="0" presId="urn:microsoft.com/office/officeart/2005/8/layout/lProcess3"/>
    <dgm:cxn modelId="{A2DC6007-55AA-482F-8FB7-6042888FEE10}" type="presParOf" srcId="{5499CA4B-3630-487E-B554-F01296C167D2}" destId="{A481B24E-F290-4A0D-9981-0C5FA2D726CA}" srcOrd="4" destOrd="0" presId="urn:microsoft.com/office/officeart/2005/8/layout/lProcess3"/>
    <dgm:cxn modelId="{68EDD582-7E4E-46B0-AC10-3FDD4C694C40}" type="presParOf" srcId="{A481B24E-F290-4A0D-9981-0C5FA2D726CA}" destId="{8F239733-865B-4496-A562-AEFAA8FBE8CD}" srcOrd="0" destOrd="0" presId="urn:microsoft.com/office/officeart/2005/8/layout/lProcess3"/>
    <dgm:cxn modelId="{D01B5934-306C-4986-ADDE-9BFE8B261232}" type="presParOf" srcId="{5499CA4B-3630-487E-B554-F01296C167D2}" destId="{B688095F-EE73-48A2-91D8-10870E463CC3}" srcOrd="5" destOrd="0" presId="urn:microsoft.com/office/officeart/2005/8/layout/lProcess3"/>
    <dgm:cxn modelId="{D3DCFC4F-38EF-49C7-91F8-CB156D84AD3F}" type="presParOf" srcId="{5499CA4B-3630-487E-B554-F01296C167D2}" destId="{6624AF4F-67CD-479B-84E0-80A6F99AEBDE}" srcOrd="6" destOrd="0" presId="urn:microsoft.com/office/officeart/2005/8/layout/lProcess3"/>
    <dgm:cxn modelId="{D8ADE6F5-E168-4650-A452-2B9B608CDB00}" type="presParOf" srcId="{6624AF4F-67CD-479B-84E0-80A6F99AEBDE}" destId="{A425FCFF-39C5-45FF-A493-CCA1E682A1C1}" srcOrd="0" destOrd="0" presId="urn:microsoft.com/office/officeart/2005/8/layout/lProcess3"/>
    <dgm:cxn modelId="{418050F5-F96D-4FF4-8C69-8F1986CF2AA9}" type="presParOf" srcId="{5499CA4B-3630-487E-B554-F01296C167D2}" destId="{7CC741D0-E55E-44B0-B9B2-04760B2BD3DC}" srcOrd="7" destOrd="0" presId="urn:microsoft.com/office/officeart/2005/8/layout/lProcess3"/>
    <dgm:cxn modelId="{3DFF35D0-5C6C-4E15-9A13-51A971751666}" type="presParOf" srcId="{5499CA4B-3630-487E-B554-F01296C167D2}" destId="{3717FF75-FF15-4211-9B68-B91CB41F5DB5}" srcOrd="8" destOrd="0" presId="urn:microsoft.com/office/officeart/2005/8/layout/lProcess3"/>
    <dgm:cxn modelId="{4DF0210C-ABC5-4265-945E-3EF8E0FE6B2A}" type="presParOf" srcId="{3717FF75-FF15-4211-9B68-B91CB41F5DB5}" destId="{A0B3989D-579E-4B36-8BE5-A71966980FC5}" srcOrd="0" destOrd="0" presId="urn:microsoft.com/office/officeart/2005/8/layout/lProcess3"/>
    <dgm:cxn modelId="{47C48FB4-E558-4D51-A89D-FDCDB7AB04A0}" type="presParOf" srcId="{5499CA4B-3630-487E-B554-F01296C167D2}" destId="{14051252-1C70-4618-BDC8-CF324B37743C}" srcOrd="9" destOrd="0" presId="urn:microsoft.com/office/officeart/2005/8/layout/lProcess3"/>
    <dgm:cxn modelId="{664A565F-BB52-4BC4-A4AF-486FF879AA55}" type="presParOf" srcId="{5499CA4B-3630-487E-B554-F01296C167D2}" destId="{5C719F36-F980-4BA7-B4DF-44BAC31781F2}" srcOrd="10" destOrd="0" presId="urn:microsoft.com/office/officeart/2005/8/layout/lProcess3"/>
    <dgm:cxn modelId="{6ADE7E5A-0C66-42D1-89B1-733CA5DD55EA}" type="presParOf" srcId="{5C719F36-F980-4BA7-B4DF-44BAC31781F2}" destId="{D2439B1B-4E3F-4BE3-97C5-694CB724ABA0}" srcOrd="0" destOrd="0" presId="urn:microsoft.com/office/officeart/2005/8/layout/lProcess3"/>
    <dgm:cxn modelId="{2527CE3F-4343-4AF1-A4F9-49C42E9FF273}" type="presParOf" srcId="{5499CA4B-3630-487E-B554-F01296C167D2}" destId="{CB7804C9-19D1-4628-A637-8EE159711CD1}" srcOrd="11" destOrd="0" presId="urn:microsoft.com/office/officeart/2005/8/layout/lProcess3"/>
    <dgm:cxn modelId="{175526B8-9E29-410D-968D-F8004158182C}" type="presParOf" srcId="{5499CA4B-3630-487E-B554-F01296C167D2}" destId="{DB226339-74D8-42A7-B1F4-E06AFE5F329E}" srcOrd="12" destOrd="0" presId="urn:microsoft.com/office/officeart/2005/8/layout/lProcess3"/>
    <dgm:cxn modelId="{D92B4B05-7514-441A-B047-7BA1B8F79318}" type="presParOf" srcId="{DB226339-74D8-42A7-B1F4-E06AFE5F329E}" destId="{CA235ACB-9196-46B6-BC6A-5038BBBC6D66}" srcOrd="0" destOrd="0" presId="urn:microsoft.com/office/officeart/2005/8/layout/lProcess3"/>
    <dgm:cxn modelId="{0B2A5A36-B486-4338-ACF5-3B7326A9ABBC}" type="presParOf" srcId="{5499CA4B-3630-487E-B554-F01296C167D2}" destId="{F8AFB56A-DCD1-472D-885B-F82EB4325D8A}" srcOrd="13" destOrd="0" presId="urn:microsoft.com/office/officeart/2005/8/layout/lProcess3"/>
    <dgm:cxn modelId="{BF73F523-C1D5-44AA-8939-35C6E6AC79AC}" type="presParOf" srcId="{5499CA4B-3630-487E-B554-F01296C167D2}" destId="{9E0D226B-0282-4EAB-80A2-8B67A5740185}" srcOrd="14" destOrd="0" presId="urn:microsoft.com/office/officeart/2005/8/layout/lProcess3"/>
    <dgm:cxn modelId="{3AEC8D0F-ED7C-43A0-ABD6-2C98F4BD2EC3}" type="presParOf" srcId="{9E0D226B-0282-4EAB-80A2-8B67A5740185}" destId="{77E007B0-9B68-4E47-8B36-B11C15A8F727}"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EDC670C1-A833-462C-97C5-35B396B0328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nl-NL"/>
        </a:p>
      </dgm:t>
    </dgm:pt>
    <dgm:pt modelId="{458806DB-3801-4AFE-883F-78AF578C137B}">
      <dgm:prSet custT="1"/>
      <dgm:spPr>
        <a:noFill/>
      </dgm:spPr>
      <dgm:t>
        <a:bodyPr/>
        <a:lstStyle/>
        <a:p>
          <a:pPr algn="l"/>
          <a:r>
            <a:rPr lang="nl-NL" sz="1100" b="0" dirty="0">
              <a:solidFill>
                <a:schemeClr val="tx1"/>
              </a:solidFill>
            </a:rPr>
            <a:t>    Intentie</a:t>
          </a:r>
          <a:r>
            <a:rPr lang="nl-NL" sz="1100" dirty="0">
              <a:solidFill>
                <a:schemeClr val="tx1"/>
              </a:solidFill>
            </a:rPr>
            <a:t> v</a:t>
          </a:r>
          <a:r>
            <a:rPr lang="nl-NL" sz="1100" b="0" dirty="0">
              <a:solidFill>
                <a:schemeClr val="tx1"/>
              </a:solidFill>
            </a:rPr>
            <a:t>astleggen </a:t>
          </a:r>
          <a:r>
            <a:rPr lang="nl-NL" sz="1100" dirty="0">
              <a:solidFill>
                <a:schemeClr val="tx1"/>
              </a:solidFill>
            </a:rPr>
            <a:t>op Conceptueel Niveau</a:t>
          </a:r>
        </a:p>
      </dgm:t>
    </dgm:pt>
    <dgm:pt modelId="{FC5E3F18-80F3-4B8A-860D-09F5CD5FB000}" type="parTrans" cxnId="{34170E40-3AF2-463D-851C-90A73FF4B21E}">
      <dgm:prSet/>
      <dgm:spPr/>
      <dgm:t>
        <a:bodyPr/>
        <a:lstStyle/>
        <a:p>
          <a:endParaRPr lang="nl-NL"/>
        </a:p>
      </dgm:t>
    </dgm:pt>
    <dgm:pt modelId="{E804E996-6EF3-49A1-B958-F0EA1EFC9DE2}" type="sibTrans" cxnId="{34170E40-3AF2-463D-851C-90A73FF4B21E}">
      <dgm:prSet/>
      <dgm:spPr/>
      <dgm:t>
        <a:bodyPr/>
        <a:lstStyle/>
        <a:p>
          <a:endParaRPr lang="nl-NL"/>
        </a:p>
      </dgm:t>
    </dgm:pt>
    <dgm:pt modelId="{35C06BA1-47DC-4652-A03F-6399220240BF}">
      <dgm:prSet custT="1"/>
      <dgm:spPr>
        <a:noFill/>
      </dgm:spPr>
      <dgm:t>
        <a:bodyPr/>
        <a:lstStyle/>
        <a:p>
          <a:pPr algn="l"/>
          <a:r>
            <a:rPr lang="nl-NL" sz="1100" dirty="0">
              <a:solidFill>
                <a:schemeClr val="tx1"/>
              </a:solidFill>
            </a:rPr>
            <a:t>    Accelereren van Projecten</a:t>
          </a:r>
        </a:p>
      </dgm:t>
    </dgm:pt>
    <dgm:pt modelId="{6EB780EF-5E20-4EF7-A8A8-90308E816D35}" type="parTrans" cxnId="{12F72169-D3AB-4D64-A976-A83BED0AC302}">
      <dgm:prSet/>
      <dgm:spPr/>
      <dgm:t>
        <a:bodyPr/>
        <a:lstStyle/>
        <a:p>
          <a:endParaRPr lang="nl-NL"/>
        </a:p>
      </dgm:t>
    </dgm:pt>
    <dgm:pt modelId="{0E334DDC-FC57-4F20-8675-23D06853CFF4}" type="sibTrans" cxnId="{12F72169-D3AB-4D64-A976-A83BED0AC302}">
      <dgm:prSet/>
      <dgm:spPr/>
      <dgm:t>
        <a:bodyPr/>
        <a:lstStyle/>
        <a:p>
          <a:endParaRPr lang="nl-NL"/>
        </a:p>
      </dgm:t>
    </dgm:pt>
    <dgm:pt modelId="{0F3EAC03-C292-4D96-894F-64752D27BDDE}">
      <dgm:prSet custT="1"/>
      <dgm:spPr>
        <a:noFill/>
      </dgm:spPr>
      <dgm:t>
        <a:bodyPr/>
        <a:lstStyle/>
        <a:p>
          <a:pPr algn="l"/>
          <a:r>
            <a:rPr lang="nl-NL" sz="1100" dirty="0">
              <a:solidFill>
                <a:schemeClr val="tx1"/>
              </a:solidFill>
            </a:rPr>
            <a:t>    Gebruikmaken van Bewezen Methodes</a:t>
          </a:r>
        </a:p>
      </dgm:t>
    </dgm:pt>
    <dgm:pt modelId="{78E93361-8B90-486A-B07B-9A81770F0722}" type="parTrans" cxnId="{3963BD73-0B47-4D91-9E89-AF9D5311AD20}">
      <dgm:prSet/>
      <dgm:spPr/>
      <dgm:t>
        <a:bodyPr/>
        <a:lstStyle/>
        <a:p>
          <a:endParaRPr lang="nl-NL"/>
        </a:p>
      </dgm:t>
    </dgm:pt>
    <dgm:pt modelId="{D897F8CB-A53A-4795-9E42-30E1FB7B5BFA}" type="sibTrans" cxnId="{3963BD73-0B47-4D91-9E89-AF9D5311AD20}">
      <dgm:prSet/>
      <dgm:spPr/>
      <dgm:t>
        <a:bodyPr/>
        <a:lstStyle/>
        <a:p>
          <a:endParaRPr lang="nl-NL"/>
        </a:p>
      </dgm:t>
    </dgm:pt>
    <dgm:pt modelId="{43DD4B18-B4F9-420A-97C0-1555A13B3340}">
      <dgm:prSet custT="1"/>
      <dgm:spPr>
        <a:solidFill>
          <a:srgbClr val="41C3DC"/>
        </a:solidFill>
      </dgm:spPr>
      <dgm:t>
        <a:bodyPr/>
        <a:lstStyle/>
        <a:p>
          <a:pPr algn="l"/>
          <a:r>
            <a:rPr lang="nl-NL" sz="1200" b="1" dirty="0">
              <a:solidFill>
                <a:schemeClr val="tx1"/>
              </a:solidFill>
            </a:rPr>
            <a:t>    Open en Flexibel</a:t>
          </a:r>
        </a:p>
      </dgm:t>
    </dgm:pt>
    <dgm:pt modelId="{FDD7F68C-6D33-4455-9B19-5620B94F6DD9}" type="parTrans" cxnId="{3627EDB5-DDCA-4910-A868-9AC674BBC7A6}">
      <dgm:prSet/>
      <dgm:spPr/>
      <dgm:t>
        <a:bodyPr/>
        <a:lstStyle/>
        <a:p>
          <a:endParaRPr lang="nl-NL"/>
        </a:p>
      </dgm:t>
    </dgm:pt>
    <dgm:pt modelId="{25F58DC6-9FD3-46F9-B92F-15A2B4BFB3B7}" type="sibTrans" cxnId="{3627EDB5-DDCA-4910-A868-9AC674BBC7A6}">
      <dgm:prSet/>
      <dgm:spPr/>
      <dgm:t>
        <a:bodyPr/>
        <a:lstStyle/>
        <a:p>
          <a:endParaRPr lang="nl-NL"/>
        </a:p>
      </dgm:t>
    </dgm:pt>
    <dgm:pt modelId="{980CCCB7-335D-4655-806D-F0D731D737BE}">
      <dgm:prSet custT="1"/>
      <dgm:spPr>
        <a:noFill/>
      </dgm:spPr>
      <dgm:t>
        <a:bodyPr/>
        <a:lstStyle/>
        <a:p>
          <a:pPr algn="l"/>
          <a:r>
            <a:rPr lang="nl-NL" sz="1100" dirty="0">
              <a:noFill/>
            </a:rPr>
            <a:t>    Enterprise Qualiteiten</a:t>
          </a:r>
        </a:p>
      </dgm:t>
    </dgm:pt>
    <dgm:pt modelId="{64E7D4E1-2E05-4749-AF0A-5AB6F1DCAD01}" type="parTrans" cxnId="{DF900496-D0B6-4B71-A2E7-2967C0ED3F14}">
      <dgm:prSet/>
      <dgm:spPr/>
      <dgm:t>
        <a:bodyPr/>
        <a:lstStyle/>
        <a:p>
          <a:endParaRPr lang="nl-NL"/>
        </a:p>
      </dgm:t>
    </dgm:pt>
    <dgm:pt modelId="{234DCCEF-7737-4229-B093-B79724EBB76A}" type="sibTrans" cxnId="{DF900496-D0B6-4B71-A2E7-2967C0ED3F14}">
      <dgm:prSet/>
      <dgm:spPr/>
      <dgm:t>
        <a:bodyPr/>
        <a:lstStyle/>
        <a:p>
          <a:endParaRPr lang="nl-NL"/>
        </a:p>
      </dgm:t>
    </dgm:pt>
    <dgm:pt modelId="{4B7603F0-6C9E-4C44-A661-E1502F4B5524}">
      <dgm:prSet custT="1"/>
      <dgm:spPr>
        <a:noFill/>
      </dgm:spPr>
      <dgm:t>
        <a:bodyPr/>
        <a:lstStyle/>
        <a:p>
          <a:pPr algn="l"/>
          <a:r>
            <a:rPr lang="nl-NL" sz="1100" dirty="0">
              <a:noFill/>
            </a:rPr>
            <a:t>    Cloud Qualiteiten DAN NU CDS DEEL</a:t>
          </a:r>
        </a:p>
      </dgm:t>
    </dgm:pt>
    <dgm:pt modelId="{AED72F5B-18A9-4679-A45A-DB86675435B5}" type="parTrans" cxnId="{DB8BC66B-D31B-4B6E-945C-A76EA3DBD212}">
      <dgm:prSet/>
      <dgm:spPr/>
      <dgm:t>
        <a:bodyPr/>
        <a:lstStyle/>
        <a:p>
          <a:endParaRPr lang="nl-NL"/>
        </a:p>
      </dgm:t>
    </dgm:pt>
    <dgm:pt modelId="{04F93C67-72BF-4A28-8850-B8FCD1796D26}" type="sibTrans" cxnId="{DB8BC66B-D31B-4B6E-945C-A76EA3DBD212}">
      <dgm:prSet/>
      <dgm:spPr/>
      <dgm:t>
        <a:bodyPr/>
        <a:lstStyle/>
        <a:p>
          <a:endParaRPr lang="nl-NL"/>
        </a:p>
      </dgm:t>
    </dgm:pt>
    <dgm:pt modelId="{6E47A902-5840-4160-A83D-10C0D2F2B795}">
      <dgm:prSet custT="1"/>
      <dgm:spPr>
        <a:noFill/>
      </dgm:spPr>
      <dgm:t>
        <a:bodyPr/>
        <a:lstStyle/>
        <a:p>
          <a:pPr algn="l"/>
          <a:r>
            <a:rPr lang="nl-NL" sz="1100" b="0" dirty="0">
              <a:noFill/>
            </a:rPr>
            <a:t>    Services</a:t>
          </a:r>
          <a:r>
            <a:rPr lang="nl-NL" sz="1100" dirty="0">
              <a:noFill/>
            </a:rPr>
            <a:t>, geen Objecten</a:t>
          </a:r>
        </a:p>
      </dgm:t>
    </dgm:pt>
    <dgm:pt modelId="{83F1CD8E-032C-41EA-A982-01FECB8B169B}" type="parTrans" cxnId="{19A25EE9-7975-4AC7-8BE7-B5F3AA8E4271}">
      <dgm:prSet/>
      <dgm:spPr/>
      <dgm:t>
        <a:bodyPr/>
        <a:lstStyle/>
        <a:p>
          <a:endParaRPr lang="nl-NL"/>
        </a:p>
      </dgm:t>
    </dgm:pt>
    <dgm:pt modelId="{13D4031D-8ABB-46E3-8520-7D4C9185857F}" type="sibTrans" cxnId="{19A25EE9-7975-4AC7-8BE7-B5F3AA8E4271}">
      <dgm:prSet/>
      <dgm:spPr/>
      <dgm:t>
        <a:bodyPr/>
        <a:lstStyle/>
        <a:p>
          <a:endParaRPr lang="nl-NL"/>
        </a:p>
      </dgm:t>
    </dgm:pt>
    <dgm:pt modelId="{6B5EB610-8EC0-4AD7-89A4-4B4ADB6D0D78}">
      <dgm:prSet custT="1"/>
      <dgm:spPr>
        <a:noFill/>
      </dgm:spPr>
      <dgm:t>
        <a:bodyPr/>
        <a:lstStyle/>
        <a:p>
          <a:pPr algn="l"/>
          <a:r>
            <a:rPr lang="nl-NL" sz="1100" dirty="0">
              <a:noFill/>
            </a:rPr>
            <a:t>    Querying, geen ORM</a:t>
          </a:r>
        </a:p>
      </dgm:t>
    </dgm:pt>
    <dgm:pt modelId="{63CE20C0-EF9B-40B8-814E-53D09959BCA3}" type="parTrans" cxnId="{A60CF6C3-9464-4AFF-826D-E204DE577B3B}">
      <dgm:prSet/>
      <dgm:spPr/>
      <dgm:t>
        <a:bodyPr/>
        <a:lstStyle/>
        <a:p>
          <a:endParaRPr lang="nl-NL"/>
        </a:p>
      </dgm:t>
    </dgm:pt>
    <dgm:pt modelId="{81392A5E-FC3C-419C-A33E-3BCA0BC6A646}" type="sibTrans" cxnId="{A60CF6C3-9464-4AFF-826D-E204DE577B3B}">
      <dgm:prSet/>
      <dgm:spPr/>
      <dgm:t>
        <a:bodyPr/>
        <a:lstStyle/>
        <a:p>
          <a:endParaRPr lang="nl-NL"/>
        </a:p>
      </dgm:t>
    </dgm:pt>
    <dgm:pt modelId="{5499CA4B-3630-487E-B554-F01296C167D2}" type="pres">
      <dgm:prSet presAssocID="{EDC670C1-A833-462C-97C5-35B396B0328E}" presName="Name0" presStyleCnt="0">
        <dgm:presLayoutVars>
          <dgm:chPref val="3"/>
          <dgm:dir/>
          <dgm:animLvl val="lvl"/>
          <dgm:resizeHandles/>
        </dgm:presLayoutVars>
      </dgm:prSet>
      <dgm:spPr/>
    </dgm:pt>
    <dgm:pt modelId="{9CC94E1B-4E99-42AD-8619-17D49A1DBCDC}" type="pres">
      <dgm:prSet presAssocID="{458806DB-3801-4AFE-883F-78AF578C137B}" presName="horFlow" presStyleCnt="0"/>
      <dgm:spPr/>
    </dgm:pt>
    <dgm:pt modelId="{16F6F5DC-69F5-4CEB-9186-10663DA48816}" type="pres">
      <dgm:prSet presAssocID="{458806DB-3801-4AFE-883F-78AF578C137B}" presName="bigChev" presStyleLbl="node1" presStyleIdx="0" presStyleCnt="8" custScaleX="213130" custScaleY="48317" custLinFactX="-261495" custLinFactNeighborX="-300000"/>
      <dgm:spPr/>
    </dgm:pt>
    <dgm:pt modelId="{B64D1D68-41B9-4995-A747-58219D18CDF7}" type="pres">
      <dgm:prSet presAssocID="{458806DB-3801-4AFE-883F-78AF578C137B}" presName="vSp" presStyleCnt="0"/>
      <dgm:spPr/>
    </dgm:pt>
    <dgm:pt modelId="{D24044A3-F42D-4E59-8309-FBDEB0C9361B}" type="pres">
      <dgm:prSet presAssocID="{35C06BA1-47DC-4652-A03F-6399220240BF}" presName="horFlow" presStyleCnt="0"/>
      <dgm:spPr/>
    </dgm:pt>
    <dgm:pt modelId="{18E741E4-F861-49B5-B075-8FAC610D1B60}" type="pres">
      <dgm:prSet presAssocID="{35C06BA1-47DC-4652-A03F-6399220240BF}" presName="bigChev" presStyleLbl="node1" presStyleIdx="1" presStyleCnt="8" custScaleX="142906" custScaleY="48317" custLinFactX="-116139" custLinFactNeighborX="-200000" custLinFactNeighborY="-13192"/>
      <dgm:spPr/>
    </dgm:pt>
    <dgm:pt modelId="{4F78CCBC-E9A2-46B2-A9E0-25668728506F}" type="pres">
      <dgm:prSet presAssocID="{35C06BA1-47DC-4652-A03F-6399220240BF}" presName="vSp" presStyleCnt="0"/>
      <dgm:spPr/>
    </dgm:pt>
    <dgm:pt modelId="{A481B24E-F290-4A0D-9981-0C5FA2D726CA}" type="pres">
      <dgm:prSet presAssocID="{0F3EAC03-C292-4D96-894F-64752D27BDDE}" presName="horFlow" presStyleCnt="0"/>
      <dgm:spPr/>
    </dgm:pt>
    <dgm:pt modelId="{8F239733-865B-4496-A562-AEFAA8FBE8CD}" type="pres">
      <dgm:prSet presAssocID="{0F3EAC03-C292-4D96-894F-64752D27BDDE}" presName="bigChev" presStyleLbl="node1" presStyleIdx="2" presStyleCnt="8" custScaleX="179821" custScaleY="48317" custLinFactX="-116139" custLinFactNeighborX="-200000" custLinFactNeighborY="-30052"/>
      <dgm:spPr/>
    </dgm:pt>
    <dgm:pt modelId="{B688095F-EE73-48A2-91D8-10870E463CC3}" type="pres">
      <dgm:prSet presAssocID="{0F3EAC03-C292-4D96-894F-64752D27BDDE}" presName="vSp" presStyleCnt="0"/>
      <dgm:spPr/>
    </dgm:pt>
    <dgm:pt modelId="{6624AF4F-67CD-479B-84E0-80A6F99AEBDE}" type="pres">
      <dgm:prSet presAssocID="{43DD4B18-B4F9-420A-97C0-1555A13B3340}" presName="horFlow" presStyleCnt="0"/>
      <dgm:spPr/>
    </dgm:pt>
    <dgm:pt modelId="{A425FCFF-39C5-45FF-A493-CCA1E682A1C1}" type="pres">
      <dgm:prSet presAssocID="{43DD4B18-B4F9-420A-97C0-1555A13B3340}" presName="bigChev" presStyleLbl="node1" presStyleIdx="3" presStyleCnt="8" custScaleX="109762" custScaleY="48317" custLinFactX="-116140" custLinFactNeighborX="-200000" custLinFactNeighborY="-43347"/>
      <dgm:spPr/>
    </dgm:pt>
    <dgm:pt modelId="{7CC741D0-E55E-44B0-B9B2-04760B2BD3DC}" type="pres">
      <dgm:prSet presAssocID="{43DD4B18-B4F9-420A-97C0-1555A13B3340}" presName="vSp" presStyleCnt="0"/>
      <dgm:spPr/>
    </dgm:pt>
    <dgm:pt modelId="{3717FF75-FF15-4211-9B68-B91CB41F5DB5}" type="pres">
      <dgm:prSet presAssocID="{980CCCB7-335D-4655-806D-F0D731D737BE}" presName="horFlow" presStyleCnt="0"/>
      <dgm:spPr/>
    </dgm:pt>
    <dgm:pt modelId="{A0B3989D-579E-4B36-8BE5-A71966980FC5}" type="pres">
      <dgm:prSet presAssocID="{980CCCB7-335D-4655-806D-F0D731D737BE}" presName="bigChev" presStyleLbl="node1" presStyleIdx="4" presStyleCnt="8" custScaleX="122889" custScaleY="48317" custLinFactX="-116140" custLinFactNeighborX="-200000" custLinFactNeighborY="-57854"/>
      <dgm:spPr/>
    </dgm:pt>
    <dgm:pt modelId="{14051252-1C70-4618-BDC8-CF324B37743C}" type="pres">
      <dgm:prSet presAssocID="{980CCCB7-335D-4655-806D-F0D731D737BE}" presName="vSp" presStyleCnt="0"/>
      <dgm:spPr/>
    </dgm:pt>
    <dgm:pt modelId="{5C719F36-F980-4BA7-B4DF-44BAC31781F2}" type="pres">
      <dgm:prSet presAssocID="{4B7603F0-6C9E-4C44-A661-E1502F4B5524}" presName="horFlow" presStyleCnt="0"/>
      <dgm:spPr/>
    </dgm:pt>
    <dgm:pt modelId="{D2439B1B-4E3F-4BE3-97C5-694CB724ABA0}" type="pres">
      <dgm:prSet presAssocID="{4B7603F0-6C9E-4C44-A661-E1502F4B5524}" presName="bigChev" presStyleLbl="node1" presStyleIdx="5" presStyleCnt="8" custScaleX="173751" custScaleY="48317" custLinFactX="-116140" custLinFactNeighborX="-200000" custLinFactNeighborY="-71855"/>
      <dgm:spPr/>
    </dgm:pt>
    <dgm:pt modelId="{CB7804C9-19D1-4628-A637-8EE159711CD1}" type="pres">
      <dgm:prSet presAssocID="{4B7603F0-6C9E-4C44-A661-E1502F4B5524}" presName="vSp" presStyleCnt="0"/>
      <dgm:spPr/>
    </dgm:pt>
    <dgm:pt modelId="{DB226339-74D8-42A7-B1F4-E06AFE5F329E}" type="pres">
      <dgm:prSet presAssocID="{6E47A902-5840-4160-A83D-10C0D2F2B795}" presName="horFlow" presStyleCnt="0"/>
      <dgm:spPr/>
    </dgm:pt>
    <dgm:pt modelId="{CA235ACB-9196-46B6-BC6A-5038BBBC6D66}" type="pres">
      <dgm:prSet presAssocID="{6E47A902-5840-4160-A83D-10C0D2F2B795}" presName="bigChev" presStyleLbl="node1" presStyleIdx="6" presStyleCnt="8" custScaleX="126499" custScaleY="48317" custLinFactX="-116140" custLinFactNeighborX="-200000" custLinFactNeighborY="-84914"/>
      <dgm:spPr/>
    </dgm:pt>
    <dgm:pt modelId="{F8AFB56A-DCD1-472D-885B-F82EB4325D8A}" type="pres">
      <dgm:prSet presAssocID="{6E47A902-5840-4160-A83D-10C0D2F2B795}" presName="vSp" presStyleCnt="0"/>
      <dgm:spPr/>
    </dgm:pt>
    <dgm:pt modelId="{9E0D226B-0282-4EAB-80A2-8B67A5740185}" type="pres">
      <dgm:prSet presAssocID="{6B5EB610-8EC0-4AD7-89A4-4B4ADB6D0D78}" presName="horFlow" presStyleCnt="0"/>
      <dgm:spPr/>
    </dgm:pt>
    <dgm:pt modelId="{77E007B0-9B68-4E47-8B36-B11C15A8F727}" type="pres">
      <dgm:prSet presAssocID="{6B5EB610-8EC0-4AD7-89A4-4B4ADB6D0D78}" presName="bigChev" presStyleLbl="node1" presStyleIdx="7" presStyleCnt="8" custScaleX="116766" custScaleY="48317" custLinFactX="-116140" custLinFactNeighborX="-200000" custLinFactNeighborY="-99889"/>
      <dgm:spPr/>
    </dgm:pt>
  </dgm:ptLst>
  <dgm:cxnLst>
    <dgm:cxn modelId="{B2BF4516-5616-40C2-BA98-2B4CBB621E7F}" type="presOf" srcId="{43DD4B18-B4F9-420A-97C0-1555A13B3340}" destId="{A425FCFF-39C5-45FF-A493-CCA1E682A1C1}" srcOrd="0" destOrd="0" presId="urn:microsoft.com/office/officeart/2005/8/layout/lProcess3"/>
    <dgm:cxn modelId="{6EBE182D-EF8F-48F6-B98D-EBFA778A9632}" type="presOf" srcId="{35C06BA1-47DC-4652-A03F-6399220240BF}" destId="{18E741E4-F861-49B5-B075-8FAC610D1B60}" srcOrd="0" destOrd="0" presId="urn:microsoft.com/office/officeart/2005/8/layout/lProcess3"/>
    <dgm:cxn modelId="{8292143B-F73C-41EB-AE1F-D56E5198BC69}" type="presOf" srcId="{EDC670C1-A833-462C-97C5-35B396B0328E}" destId="{5499CA4B-3630-487E-B554-F01296C167D2}" srcOrd="0" destOrd="0" presId="urn:microsoft.com/office/officeart/2005/8/layout/lProcess3"/>
    <dgm:cxn modelId="{34170E40-3AF2-463D-851C-90A73FF4B21E}" srcId="{EDC670C1-A833-462C-97C5-35B396B0328E}" destId="{458806DB-3801-4AFE-883F-78AF578C137B}" srcOrd="0" destOrd="0" parTransId="{FC5E3F18-80F3-4B8A-860D-09F5CD5FB000}" sibTransId="{E804E996-6EF3-49A1-B958-F0EA1EFC9DE2}"/>
    <dgm:cxn modelId="{7ABC9968-ACCC-42B4-8215-C058476F5D47}" type="presOf" srcId="{4B7603F0-6C9E-4C44-A661-E1502F4B5524}" destId="{D2439B1B-4E3F-4BE3-97C5-694CB724ABA0}" srcOrd="0" destOrd="0" presId="urn:microsoft.com/office/officeart/2005/8/layout/lProcess3"/>
    <dgm:cxn modelId="{12F72169-D3AB-4D64-A976-A83BED0AC302}" srcId="{EDC670C1-A833-462C-97C5-35B396B0328E}" destId="{35C06BA1-47DC-4652-A03F-6399220240BF}" srcOrd="1" destOrd="0" parTransId="{6EB780EF-5E20-4EF7-A8A8-90308E816D35}" sibTransId="{0E334DDC-FC57-4F20-8675-23D06853CFF4}"/>
    <dgm:cxn modelId="{DB8BC66B-D31B-4B6E-945C-A76EA3DBD212}" srcId="{EDC670C1-A833-462C-97C5-35B396B0328E}" destId="{4B7603F0-6C9E-4C44-A661-E1502F4B5524}" srcOrd="5" destOrd="0" parTransId="{AED72F5B-18A9-4679-A45A-DB86675435B5}" sibTransId="{04F93C67-72BF-4A28-8850-B8FCD1796D26}"/>
    <dgm:cxn modelId="{3963BD73-0B47-4D91-9E89-AF9D5311AD20}" srcId="{EDC670C1-A833-462C-97C5-35B396B0328E}" destId="{0F3EAC03-C292-4D96-894F-64752D27BDDE}" srcOrd="2" destOrd="0" parTransId="{78E93361-8B90-486A-B07B-9A81770F0722}" sibTransId="{D897F8CB-A53A-4795-9E42-30E1FB7B5BFA}"/>
    <dgm:cxn modelId="{D5243F7C-9D2F-4391-95D9-5DD8004A8A7F}" type="presOf" srcId="{6E47A902-5840-4160-A83D-10C0D2F2B795}" destId="{CA235ACB-9196-46B6-BC6A-5038BBBC6D66}" srcOrd="0" destOrd="0" presId="urn:microsoft.com/office/officeart/2005/8/layout/lProcess3"/>
    <dgm:cxn modelId="{DF900496-D0B6-4B71-A2E7-2967C0ED3F14}" srcId="{EDC670C1-A833-462C-97C5-35B396B0328E}" destId="{980CCCB7-335D-4655-806D-F0D731D737BE}" srcOrd="4" destOrd="0" parTransId="{64E7D4E1-2E05-4749-AF0A-5AB6F1DCAD01}" sibTransId="{234DCCEF-7737-4229-B093-B79724EBB76A}"/>
    <dgm:cxn modelId="{3850AAA5-F7F8-4F21-ADF0-9AF9869B90F9}" type="presOf" srcId="{6B5EB610-8EC0-4AD7-89A4-4B4ADB6D0D78}" destId="{77E007B0-9B68-4E47-8B36-B11C15A8F727}" srcOrd="0" destOrd="0" presId="urn:microsoft.com/office/officeart/2005/8/layout/lProcess3"/>
    <dgm:cxn modelId="{3627EDB5-DDCA-4910-A868-9AC674BBC7A6}" srcId="{EDC670C1-A833-462C-97C5-35B396B0328E}" destId="{43DD4B18-B4F9-420A-97C0-1555A13B3340}" srcOrd="3" destOrd="0" parTransId="{FDD7F68C-6D33-4455-9B19-5620B94F6DD9}" sibTransId="{25F58DC6-9FD3-46F9-B92F-15A2B4BFB3B7}"/>
    <dgm:cxn modelId="{37E48FB7-EFEA-4C9C-A28D-6A1F495636B9}" type="presOf" srcId="{458806DB-3801-4AFE-883F-78AF578C137B}" destId="{16F6F5DC-69F5-4CEB-9186-10663DA48816}" srcOrd="0" destOrd="0" presId="urn:microsoft.com/office/officeart/2005/8/layout/lProcess3"/>
    <dgm:cxn modelId="{A60CF6C3-9464-4AFF-826D-E204DE577B3B}" srcId="{EDC670C1-A833-462C-97C5-35B396B0328E}" destId="{6B5EB610-8EC0-4AD7-89A4-4B4ADB6D0D78}" srcOrd="7" destOrd="0" parTransId="{63CE20C0-EF9B-40B8-814E-53D09959BCA3}" sibTransId="{81392A5E-FC3C-419C-A33E-3BCA0BC6A646}"/>
    <dgm:cxn modelId="{E83E44C6-C810-49E2-B466-C647F0FA9463}" type="presOf" srcId="{0F3EAC03-C292-4D96-894F-64752D27BDDE}" destId="{8F239733-865B-4496-A562-AEFAA8FBE8CD}" srcOrd="0" destOrd="0" presId="urn:microsoft.com/office/officeart/2005/8/layout/lProcess3"/>
    <dgm:cxn modelId="{7A6F3FCD-D0CA-421C-B6BB-1D275F86EF58}" type="presOf" srcId="{980CCCB7-335D-4655-806D-F0D731D737BE}" destId="{A0B3989D-579E-4B36-8BE5-A71966980FC5}" srcOrd="0" destOrd="0" presId="urn:microsoft.com/office/officeart/2005/8/layout/lProcess3"/>
    <dgm:cxn modelId="{19A25EE9-7975-4AC7-8BE7-B5F3AA8E4271}" srcId="{EDC670C1-A833-462C-97C5-35B396B0328E}" destId="{6E47A902-5840-4160-A83D-10C0D2F2B795}" srcOrd="6" destOrd="0" parTransId="{83F1CD8E-032C-41EA-A982-01FECB8B169B}" sibTransId="{13D4031D-8ABB-46E3-8520-7D4C9185857F}"/>
    <dgm:cxn modelId="{F462F3A0-28BE-4692-A9A8-982F40DF3D42}" type="presParOf" srcId="{5499CA4B-3630-487E-B554-F01296C167D2}" destId="{9CC94E1B-4E99-42AD-8619-17D49A1DBCDC}" srcOrd="0" destOrd="0" presId="urn:microsoft.com/office/officeart/2005/8/layout/lProcess3"/>
    <dgm:cxn modelId="{9F222170-0DBF-4FF8-B437-80F889F74D7D}" type="presParOf" srcId="{9CC94E1B-4E99-42AD-8619-17D49A1DBCDC}" destId="{16F6F5DC-69F5-4CEB-9186-10663DA48816}" srcOrd="0" destOrd="0" presId="urn:microsoft.com/office/officeart/2005/8/layout/lProcess3"/>
    <dgm:cxn modelId="{2B87682D-D708-4FA6-98AB-9258EC0813C0}" type="presParOf" srcId="{5499CA4B-3630-487E-B554-F01296C167D2}" destId="{B64D1D68-41B9-4995-A747-58219D18CDF7}" srcOrd="1" destOrd="0" presId="urn:microsoft.com/office/officeart/2005/8/layout/lProcess3"/>
    <dgm:cxn modelId="{803C70CF-F004-4016-8A1F-294FED936A03}" type="presParOf" srcId="{5499CA4B-3630-487E-B554-F01296C167D2}" destId="{D24044A3-F42D-4E59-8309-FBDEB0C9361B}" srcOrd="2" destOrd="0" presId="urn:microsoft.com/office/officeart/2005/8/layout/lProcess3"/>
    <dgm:cxn modelId="{0F465CFB-479F-4731-880C-8ED7442F80B4}" type="presParOf" srcId="{D24044A3-F42D-4E59-8309-FBDEB0C9361B}" destId="{18E741E4-F861-49B5-B075-8FAC610D1B60}" srcOrd="0" destOrd="0" presId="urn:microsoft.com/office/officeart/2005/8/layout/lProcess3"/>
    <dgm:cxn modelId="{6C8CEF7C-2CEF-4C3E-92E0-C6744C2545D0}" type="presParOf" srcId="{5499CA4B-3630-487E-B554-F01296C167D2}" destId="{4F78CCBC-E9A2-46B2-A9E0-25668728506F}" srcOrd="3" destOrd="0" presId="urn:microsoft.com/office/officeart/2005/8/layout/lProcess3"/>
    <dgm:cxn modelId="{A2DC6007-55AA-482F-8FB7-6042888FEE10}" type="presParOf" srcId="{5499CA4B-3630-487E-B554-F01296C167D2}" destId="{A481B24E-F290-4A0D-9981-0C5FA2D726CA}" srcOrd="4" destOrd="0" presId="urn:microsoft.com/office/officeart/2005/8/layout/lProcess3"/>
    <dgm:cxn modelId="{68EDD582-7E4E-46B0-AC10-3FDD4C694C40}" type="presParOf" srcId="{A481B24E-F290-4A0D-9981-0C5FA2D726CA}" destId="{8F239733-865B-4496-A562-AEFAA8FBE8CD}" srcOrd="0" destOrd="0" presId="urn:microsoft.com/office/officeart/2005/8/layout/lProcess3"/>
    <dgm:cxn modelId="{D01B5934-306C-4986-ADDE-9BFE8B261232}" type="presParOf" srcId="{5499CA4B-3630-487E-B554-F01296C167D2}" destId="{B688095F-EE73-48A2-91D8-10870E463CC3}" srcOrd="5" destOrd="0" presId="urn:microsoft.com/office/officeart/2005/8/layout/lProcess3"/>
    <dgm:cxn modelId="{D3DCFC4F-38EF-49C7-91F8-CB156D84AD3F}" type="presParOf" srcId="{5499CA4B-3630-487E-B554-F01296C167D2}" destId="{6624AF4F-67CD-479B-84E0-80A6F99AEBDE}" srcOrd="6" destOrd="0" presId="urn:microsoft.com/office/officeart/2005/8/layout/lProcess3"/>
    <dgm:cxn modelId="{D8ADE6F5-E168-4650-A452-2B9B608CDB00}" type="presParOf" srcId="{6624AF4F-67CD-479B-84E0-80A6F99AEBDE}" destId="{A425FCFF-39C5-45FF-A493-CCA1E682A1C1}" srcOrd="0" destOrd="0" presId="urn:microsoft.com/office/officeart/2005/8/layout/lProcess3"/>
    <dgm:cxn modelId="{418050F5-F96D-4FF4-8C69-8F1986CF2AA9}" type="presParOf" srcId="{5499CA4B-3630-487E-B554-F01296C167D2}" destId="{7CC741D0-E55E-44B0-B9B2-04760B2BD3DC}" srcOrd="7" destOrd="0" presId="urn:microsoft.com/office/officeart/2005/8/layout/lProcess3"/>
    <dgm:cxn modelId="{3DFF35D0-5C6C-4E15-9A13-51A971751666}" type="presParOf" srcId="{5499CA4B-3630-487E-B554-F01296C167D2}" destId="{3717FF75-FF15-4211-9B68-B91CB41F5DB5}" srcOrd="8" destOrd="0" presId="urn:microsoft.com/office/officeart/2005/8/layout/lProcess3"/>
    <dgm:cxn modelId="{4DF0210C-ABC5-4265-945E-3EF8E0FE6B2A}" type="presParOf" srcId="{3717FF75-FF15-4211-9B68-B91CB41F5DB5}" destId="{A0B3989D-579E-4B36-8BE5-A71966980FC5}" srcOrd="0" destOrd="0" presId="urn:microsoft.com/office/officeart/2005/8/layout/lProcess3"/>
    <dgm:cxn modelId="{47C48FB4-E558-4D51-A89D-FDCDB7AB04A0}" type="presParOf" srcId="{5499CA4B-3630-487E-B554-F01296C167D2}" destId="{14051252-1C70-4618-BDC8-CF324B37743C}" srcOrd="9" destOrd="0" presId="urn:microsoft.com/office/officeart/2005/8/layout/lProcess3"/>
    <dgm:cxn modelId="{664A565F-BB52-4BC4-A4AF-486FF879AA55}" type="presParOf" srcId="{5499CA4B-3630-487E-B554-F01296C167D2}" destId="{5C719F36-F980-4BA7-B4DF-44BAC31781F2}" srcOrd="10" destOrd="0" presId="urn:microsoft.com/office/officeart/2005/8/layout/lProcess3"/>
    <dgm:cxn modelId="{6ADE7E5A-0C66-42D1-89B1-733CA5DD55EA}" type="presParOf" srcId="{5C719F36-F980-4BA7-B4DF-44BAC31781F2}" destId="{D2439B1B-4E3F-4BE3-97C5-694CB724ABA0}" srcOrd="0" destOrd="0" presId="urn:microsoft.com/office/officeart/2005/8/layout/lProcess3"/>
    <dgm:cxn modelId="{2527CE3F-4343-4AF1-A4F9-49C42E9FF273}" type="presParOf" srcId="{5499CA4B-3630-487E-B554-F01296C167D2}" destId="{CB7804C9-19D1-4628-A637-8EE159711CD1}" srcOrd="11" destOrd="0" presId="urn:microsoft.com/office/officeart/2005/8/layout/lProcess3"/>
    <dgm:cxn modelId="{175526B8-9E29-410D-968D-F8004158182C}" type="presParOf" srcId="{5499CA4B-3630-487E-B554-F01296C167D2}" destId="{DB226339-74D8-42A7-B1F4-E06AFE5F329E}" srcOrd="12" destOrd="0" presId="urn:microsoft.com/office/officeart/2005/8/layout/lProcess3"/>
    <dgm:cxn modelId="{D92B4B05-7514-441A-B047-7BA1B8F79318}" type="presParOf" srcId="{DB226339-74D8-42A7-B1F4-E06AFE5F329E}" destId="{CA235ACB-9196-46B6-BC6A-5038BBBC6D66}" srcOrd="0" destOrd="0" presId="urn:microsoft.com/office/officeart/2005/8/layout/lProcess3"/>
    <dgm:cxn modelId="{0B2A5A36-B486-4338-ACF5-3B7326A9ABBC}" type="presParOf" srcId="{5499CA4B-3630-487E-B554-F01296C167D2}" destId="{F8AFB56A-DCD1-472D-885B-F82EB4325D8A}" srcOrd="13" destOrd="0" presId="urn:microsoft.com/office/officeart/2005/8/layout/lProcess3"/>
    <dgm:cxn modelId="{BF73F523-C1D5-44AA-8939-35C6E6AC79AC}" type="presParOf" srcId="{5499CA4B-3630-487E-B554-F01296C167D2}" destId="{9E0D226B-0282-4EAB-80A2-8B67A5740185}" srcOrd="14" destOrd="0" presId="urn:microsoft.com/office/officeart/2005/8/layout/lProcess3"/>
    <dgm:cxn modelId="{3AEC8D0F-ED7C-43A0-ABD6-2C98F4BD2EC3}" type="presParOf" srcId="{9E0D226B-0282-4EAB-80A2-8B67A5740185}" destId="{77E007B0-9B68-4E47-8B36-B11C15A8F727}"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EDC670C1-A833-462C-97C5-35B396B0328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nl-NL"/>
        </a:p>
      </dgm:t>
    </dgm:pt>
    <dgm:pt modelId="{458806DB-3801-4AFE-883F-78AF578C137B}">
      <dgm:prSet custT="1"/>
      <dgm:spPr>
        <a:noFill/>
      </dgm:spPr>
      <dgm:t>
        <a:bodyPr/>
        <a:lstStyle/>
        <a:p>
          <a:pPr algn="l"/>
          <a:r>
            <a:rPr lang="nl-NL" sz="1100" b="0" dirty="0">
              <a:solidFill>
                <a:schemeClr val="tx1"/>
              </a:solidFill>
            </a:rPr>
            <a:t>    Intentie</a:t>
          </a:r>
          <a:r>
            <a:rPr lang="nl-NL" sz="1100" dirty="0">
              <a:solidFill>
                <a:schemeClr val="tx1"/>
              </a:solidFill>
            </a:rPr>
            <a:t> v</a:t>
          </a:r>
          <a:r>
            <a:rPr lang="nl-NL" sz="1100" b="0" dirty="0">
              <a:solidFill>
                <a:schemeClr val="tx1"/>
              </a:solidFill>
            </a:rPr>
            <a:t>astleggen </a:t>
          </a:r>
          <a:r>
            <a:rPr lang="nl-NL" sz="1100" dirty="0">
              <a:solidFill>
                <a:schemeClr val="tx1"/>
              </a:solidFill>
            </a:rPr>
            <a:t>op Conceptueel Niveau</a:t>
          </a:r>
        </a:p>
      </dgm:t>
    </dgm:pt>
    <dgm:pt modelId="{FC5E3F18-80F3-4B8A-860D-09F5CD5FB000}" type="parTrans" cxnId="{34170E40-3AF2-463D-851C-90A73FF4B21E}">
      <dgm:prSet/>
      <dgm:spPr/>
      <dgm:t>
        <a:bodyPr/>
        <a:lstStyle/>
        <a:p>
          <a:endParaRPr lang="nl-NL"/>
        </a:p>
      </dgm:t>
    </dgm:pt>
    <dgm:pt modelId="{E804E996-6EF3-49A1-B958-F0EA1EFC9DE2}" type="sibTrans" cxnId="{34170E40-3AF2-463D-851C-90A73FF4B21E}">
      <dgm:prSet/>
      <dgm:spPr/>
      <dgm:t>
        <a:bodyPr/>
        <a:lstStyle/>
        <a:p>
          <a:endParaRPr lang="nl-NL"/>
        </a:p>
      </dgm:t>
    </dgm:pt>
    <dgm:pt modelId="{35C06BA1-47DC-4652-A03F-6399220240BF}">
      <dgm:prSet custT="1"/>
      <dgm:spPr>
        <a:noFill/>
      </dgm:spPr>
      <dgm:t>
        <a:bodyPr/>
        <a:lstStyle/>
        <a:p>
          <a:pPr algn="l"/>
          <a:r>
            <a:rPr lang="nl-NL" sz="1100" dirty="0">
              <a:solidFill>
                <a:schemeClr val="tx1"/>
              </a:solidFill>
            </a:rPr>
            <a:t>    Accelereren van Projecten</a:t>
          </a:r>
        </a:p>
      </dgm:t>
    </dgm:pt>
    <dgm:pt modelId="{6EB780EF-5E20-4EF7-A8A8-90308E816D35}" type="parTrans" cxnId="{12F72169-D3AB-4D64-A976-A83BED0AC302}">
      <dgm:prSet/>
      <dgm:spPr/>
      <dgm:t>
        <a:bodyPr/>
        <a:lstStyle/>
        <a:p>
          <a:endParaRPr lang="nl-NL"/>
        </a:p>
      </dgm:t>
    </dgm:pt>
    <dgm:pt modelId="{0E334DDC-FC57-4F20-8675-23D06853CFF4}" type="sibTrans" cxnId="{12F72169-D3AB-4D64-A976-A83BED0AC302}">
      <dgm:prSet/>
      <dgm:spPr/>
      <dgm:t>
        <a:bodyPr/>
        <a:lstStyle/>
        <a:p>
          <a:endParaRPr lang="nl-NL"/>
        </a:p>
      </dgm:t>
    </dgm:pt>
    <dgm:pt modelId="{0F3EAC03-C292-4D96-894F-64752D27BDDE}">
      <dgm:prSet custT="1"/>
      <dgm:spPr>
        <a:noFill/>
      </dgm:spPr>
      <dgm:t>
        <a:bodyPr/>
        <a:lstStyle/>
        <a:p>
          <a:pPr algn="l"/>
          <a:r>
            <a:rPr lang="nl-NL" sz="1100" dirty="0">
              <a:solidFill>
                <a:schemeClr val="tx1"/>
              </a:solidFill>
            </a:rPr>
            <a:t>    Gebruikmaken van Bewezen Methodes</a:t>
          </a:r>
        </a:p>
      </dgm:t>
    </dgm:pt>
    <dgm:pt modelId="{78E93361-8B90-486A-B07B-9A81770F0722}" type="parTrans" cxnId="{3963BD73-0B47-4D91-9E89-AF9D5311AD20}">
      <dgm:prSet/>
      <dgm:spPr/>
      <dgm:t>
        <a:bodyPr/>
        <a:lstStyle/>
        <a:p>
          <a:endParaRPr lang="nl-NL"/>
        </a:p>
      </dgm:t>
    </dgm:pt>
    <dgm:pt modelId="{D897F8CB-A53A-4795-9E42-30E1FB7B5BFA}" type="sibTrans" cxnId="{3963BD73-0B47-4D91-9E89-AF9D5311AD20}">
      <dgm:prSet/>
      <dgm:spPr/>
      <dgm:t>
        <a:bodyPr/>
        <a:lstStyle/>
        <a:p>
          <a:endParaRPr lang="nl-NL"/>
        </a:p>
      </dgm:t>
    </dgm:pt>
    <dgm:pt modelId="{43DD4B18-B4F9-420A-97C0-1555A13B3340}">
      <dgm:prSet custT="1"/>
      <dgm:spPr>
        <a:noFill/>
      </dgm:spPr>
      <dgm:t>
        <a:bodyPr/>
        <a:lstStyle/>
        <a:p>
          <a:pPr algn="l"/>
          <a:r>
            <a:rPr lang="nl-NL" sz="1100" dirty="0">
              <a:solidFill>
                <a:schemeClr val="tx1"/>
              </a:solidFill>
            </a:rPr>
            <a:t>    Open en Flexibel</a:t>
          </a:r>
        </a:p>
      </dgm:t>
    </dgm:pt>
    <dgm:pt modelId="{FDD7F68C-6D33-4455-9B19-5620B94F6DD9}" type="parTrans" cxnId="{3627EDB5-DDCA-4910-A868-9AC674BBC7A6}">
      <dgm:prSet/>
      <dgm:spPr/>
      <dgm:t>
        <a:bodyPr/>
        <a:lstStyle/>
        <a:p>
          <a:endParaRPr lang="nl-NL"/>
        </a:p>
      </dgm:t>
    </dgm:pt>
    <dgm:pt modelId="{25F58DC6-9FD3-46F9-B92F-15A2B4BFB3B7}" type="sibTrans" cxnId="{3627EDB5-DDCA-4910-A868-9AC674BBC7A6}">
      <dgm:prSet/>
      <dgm:spPr/>
      <dgm:t>
        <a:bodyPr/>
        <a:lstStyle/>
        <a:p>
          <a:endParaRPr lang="nl-NL"/>
        </a:p>
      </dgm:t>
    </dgm:pt>
    <dgm:pt modelId="{980CCCB7-335D-4655-806D-F0D731D737BE}">
      <dgm:prSet custT="1"/>
      <dgm:spPr>
        <a:solidFill>
          <a:srgbClr val="41C3DC"/>
        </a:solidFill>
      </dgm:spPr>
      <dgm:t>
        <a:bodyPr/>
        <a:lstStyle/>
        <a:p>
          <a:pPr algn="l"/>
          <a:r>
            <a:rPr lang="nl-NL" sz="1200" b="1" dirty="0">
              <a:solidFill>
                <a:schemeClr val="tx1"/>
              </a:solidFill>
            </a:rPr>
            <a:t>    Enterprise Kwaliteiten</a:t>
          </a:r>
        </a:p>
      </dgm:t>
    </dgm:pt>
    <dgm:pt modelId="{64E7D4E1-2E05-4749-AF0A-5AB6F1DCAD01}" type="parTrans" cxnId="{DF900496-D0B6-4B71-A2E7-2967C0ED3F14}">
      <dgm:prSet/>
      <dgm:spPr/>
      <dgm:t>
        <a:bodyPr/>
        <a:lstStyle/>
        <a:p>
          <a:endParaRPr lang="nl-NL"/>
        </a:p>
      </dgm:t>
    </dgm:pt>
    <dgm:pt modelId="{234DCCEF-7737-4229-B093-B79724EBB76A}" type="sibTrans" cxnId="{DF900496-D0B6-4B71-A2E7-2967C0ED3F14}">
      <dgm:prSet/>
      <dgm:spPr/>
      <dgm:t>
        <a:bodyPr/>
        <a:lstStyle/>
        <a:p>
          <a:endParaRPr lang="nl-NL"/>
        </a:p>
      </dgm:t>
    </dgm:pt>
    <dgm:pt modelId="{4B7603F0-6C9E-4C44-A661-E1502F4B5524}">
      <dgm:prSet custT="1"/>
      <dgm:spPr>
        <a:noFill/>
      </dgm:spPr>
      <dgm:t>
        <a:bodyPr/>
        <a:lstStyle/>
        <a:p>
          <a:pPr algn="l"/>
          <a:r>
            <a:rPr lang="nl-NL" sz="1100" dirty="0">
              <a:noFill/>
            </a:rPr>
            <a:t>    Cloud Qualiteiten DAN NU CDS DEEL</a:t>
          </a:r>
        </a:p>
      </dgm:t>
    </dgm:pt>
    <dgm:pt modelId="{AED72F5B-18A9-4679-A45A-DB86675435B5}" type="parTrans" cxnId="{DB8BC66B-D31B-4B6E-945C-A76EA3DBD212}">
      <dgm:prSet/>
      <dgm:spPr/>
      <dgm:t>
        <a:bodyPr/>
        <a:lstStyle/>
        <a:p>
          <a:endParaRPr lang="nl-NL"/>
        </a:p>
      </dgm:t>
    </dgm:pt>
    <dgm:pt modelId="{04F93C67-72BF-4A28-8850-B8FCD1796D26}" type="sibTrans" cxnId="{DB8BC66B-D31B-4B6E-945C-A76EA3DBD212}">
      <dgm:prSet/>
      <dgm:spPr/>
      <dgm:t>
        <a:bodyPr/>
        <a:lstStyle/>
        <a:p>
          <a:endParaRPr lang="nl-NL"/>
        </a:p>
      </dgm:t>
    </dgm:pt>
    <dgm:pt modelId="{6E47A902-5840-4160-A83D-10C0D2F2B795}">
      <dgm:prSet custT="1"/>
      <dgm:spPr>
        <a:noFill/>
      </dgm:spPr>
      <dgm:t>
        <a:bodyPr/>
        <a:lstStyle/>
        <a:p>
          <a:pPr algn="l"/>
          <a:r>
            <a:rPr lang="nl-NL" sz="1100" b="0" dirty="0">
              <a:noFill/>
            </a:rPr>
            <a:t>    Services</a:t>
          </a:r>
          <a:r>
            <a:rPr lang="nl-NL" sz="1100" dirty="0">
              <a:noFill/>
            </a:rPr>
            <a:t>, geen Objecten</a:t>
          </a:r>
        </a:p>
      </dgm:t>
    </dgm:pt>
    <dgm:pt modelId="{83F1CD8E-032C-41EA-A982-01FECB8B169B}" type="parTrans" cxnId="{19A25EE9-7975-4AC7-8BE7-B5F3AA8E4271}">
      <dgm:prSet/>
      <dgm:spPr/>
      <dgm:t>
        <a:bodyPr/>
        <a:lstStyle/>
        <a:p>
          <a:endParaRPr lang="nl-NL"/>
        </a:p>
      </dgm:t>
    </dgm:pt>
    <dgm:pt modelId="{13D4031D-8ABB-46E3-8520-7D4C9185857F}" type="sibTrans" cxnId="{19A25EE9-7975-4AC7-8BE7-B5F3AA8E4271}">
      <dgm:prSet/>
      <dgm:spPr/>
      <dgm:t>
        <a:bodyPr/>
        <a:lstStyle/>
        <a:p>
          <a:endParaRPr lang="nl-NL"/>
        </a:p>
      </dgm:t>
    </dgm:pt>
    <dgm:pt modelId="{6B5EB610-8EC0-4AD7-89A4-4B4ADB6D0D78}">
      <dgm:prSet custT="1"/>
      <dgm:spPr>
        <a:noFill/>
      </dgm:spPr>
      <dgm:t>
        <a:bodyPr/>
        <a:lstStyle/>
        <a:p>
          <a:pPr algn="l"/>
          <a:r>
            <a:rPr lang="nl-NL" sz="1100" dirty="0">
              <a:noFill/>
            </a:rPr>
            <a:t>    Querying, geen ORM</a:t>
          </a:r>
        </a:p>
      </dgm:t>
    </dgm:pt>
    <dgm:pt modelId="{63CE20C0-EF9B-40B8-814E-53D09959BCA3}" type="parTrans" cxnId="{A60CF6C3-9464-4AFF-826D-E204DE577B3B}">
      <dgm:prSet/>
      <dgm:spPr/>
      <dgm:t>
        <a:bodyPr/>
        <a:lstStyle/>
        <a:p>
          <a:endParaRPr lang="nl-NL"/>
        </a:p>
      </dgm:t>
    </dgm:pt>
    <dgm:pt modelId="{81392A5E-FC3C-419C-A33E-3BCA0BC6A646}" type="sibTrans" cxnId="{A60CF6C3-9464-4AFF-826D-E204DE577B3B}">
      <dgm:prSet/>
      <dgm:spPr/>
      <dgm:t>
        <a:bodyPr/>
        <a:lstStyle/>
        <a:p>
          <a:endParaRPr lang="nl-NL"/>
        </a:p>
      </dgm:t>
    </dgm:pt>
    <dgm:pt modelId="{5499CA4B-3630-487E-B554-F01296C167D2}" type="pres">
      <dgm:prSet presAssocID="{EDC670C1-A833-462C-97C5-35B396B0328E}" presName="Name0" presStyleCnt="0">
        <dgm:presLayoutVars>
          <dgm:chPref val="3"/>
          <dgm:dir/>
          <dgm:animLvl val="lvl"/>
          <dgm:resizeHandles/>
        </dgm:presLayoutVars>
      </dgm:prSet>
      <dgm:spPr/>
    </dgm:pt>
    <dgm:pt modelId="{9CC94E1B-4E99-42AD-8619-17D49A1DBCDC}" type="pres">
      <dgm:prSet presAssocID="{458806DB-3801-4AFE-883F-78AF578C137B}" presName="horFlow" presStyleCnt="0"/>
      <dgm:spPr/>
    </dgm:pt>
    <dgm:pt modelId="{16F6F5DC-69F5-4CEB-9186-10663DA48816}" type="pres">
      <dgm:prSet presAssocID="{458806DB-3801-4AFE-883F-78AF578C137B}" presName="bigChev" presStyleLbl="node1" presStyleIdx="0" presStyleCnt="8" custScaleX="213130" custScaleY="48317" custLinFactX="-261495" custLinFactNeighborX="-300000"/>
      <dgm:spPr/>
    </dgm:pt>
    <dgm:pt modelId="{B64D1D68-41B9-4995-A747-58219D18CDF7}" type="pres">
      <dgm:prSet presAssocID="{458806DB-3801-4AFE-883F-78AF578C137B}" presName="vSp" presStyleCnt="0"/>
      <dgm:spPr/>
    </dgm:pt>
    <dgm:pt modelId="{D24044A3-F42D-4E59-8309-FBDEB0C9361B}" type="pres">
      <dgm:prSet presAssocID="{35C06BA1-47DC-4652-A03F-6399220240BF}" presName="horFlow" presStyleCnt="0"/>
      <dgm:spPr/>
    </dgm:pt>
    <dgm:pt modelId="{18E741E4-F861-49B5-B075-8FAC610D1B60}" type="pres">
      <dgm:prSet presAssocID="{35C06BA1-47DC-4652-A03F-6399220240BF}" presName="bigChev" presStyleLbl="node1" presStyleIdx="1" presStyleCnt="8" custScaleX="142906" custScaleY="48317" custLinFactX="-116139" custLinFactNeighborX="-200000" custLinFactNeighborY="-13192"/>
      <dgm:spPr/>
    </dgm:pt>
    <dgm:pt modelId="{4F78CCBC-E9A2-46B2-A9E0-25668728506F}" type="pres">
      <dgm:prSet presAssocID="{35C06BA1-47DC-4652-A03F-6399220240BF}" presName="vSp" presStyleCnt="0"/>
      <dgm:spPr/>
    </dgm:pt>
    <dgm:pt modelId="{A481B24E-F290-4A0D-9981-0C5FA2D726CA}" type="pres">
      <dgm:prSet presAssocID="{0F3EAC03-C292-4D96-894F-64752D27BDDE}" presName="horFlow" presStyleCnt="0"/>
      <dgm:spPr/>
    </dgm:pt>
    <dgm:pt modelId="{8F239733-865B-4496-A562-AEFAA8FBE8CD}" type="pres">
      <dgm:prSet presAssocID="{0F3EAC03-C292-4D96-894F-64752D27BDDE}" presName="bigChev" presStyleLbl="node1" presStyleIdx="2" presStyleCnt="8" custScaleX="179821" custScaleY="48317" custLinFactX="-116139" custLinFactNeighborX="-200000" custLinFactNeighborY="-30052"/>
      <dgm:spPr/>
    </dgm:pt>
    <dgm:pt modelId="{B688095F-EE73-48A2-91D8-10870E463CC3}" type="pres">
      <dgm:prSet presAssocID="{0F3EAC03-C292-4D96-894F-64752D27BDDE}" presName="vSp" presStyleCnt="0"/>
      <dgm:spPr/>
    </dgm:pt>
    <dgm:pt modelId="{6624AF4F-67CD-479B-84E0-80A6F99AEBDE}" type="pres">
      <dgm:prSet presAssocID="{43DD4B18-B4F9-420A-97C0-1555A13B3340}" presName="horFlow" presStyleCnt="0"/>
      <dgm:spPr/>
    </dgm:pt>
    <dgm:pt modelId="{A425FCFF-39C5-45FF-A493-CCA1E682A1C1}" type="pres">
      <dgm:prSet presAssocID="{43DD4B18-B4F9-420A-97C0-1555A13B3340}" presName="bigChev" presStyleLbl="node1" presStyleIdx="3" presStyleCnt="8" custScaleX="109762" custScaleY="48317" custLinFactX="-116140" custLinFactNeighborX="-200000" custLinFactNeighborY="-43347"/>
      <dgm:spPr/>
    </dgm:pt>
    <dgm:pt modelId="{7CC741D0-E55E-44B0-B9B2-04760B2BD3DC}" type="pres">
      <dgm:prSet presAssocID="{43DD4B18-B4F9-420A-97C0-1555A13B3340}" presName="vSp" presStyleCnt="0"/>
      <dgm:spPr/>
    </dgm:pt>
    <dgm:pt modelId="{3717FF75-FF15-4211-9B68-B91CB41F5DB5}" type="pres">
      <dgm:prSet presAssocID="{980CCCB7-335D-4655-806D-F0D731D737BE}" presName="horFlow" presStyleCnt="0"/>
      <dgm:spPr/>
    </dgm:pt>
    <dgm:pt modelId="{A0B3989D-579E-4B36-8BE5-A71966980FC5}" type="pres">
      <dgm:prSet presAssocID="{980CCCB7-335D-4655-806D-F0D731D737BE}" presName="bigChev" presStyleLbl="node1" presStyleIdx="4" presStyleCnt="8" custScaleX="124541" custScaleY="48317" custLinFactX="-116140" custLinFactNeighborX="-200000" custLinFactNeighborY="-57854"/>
      <dgm:spPr/>
    </dgm:pt>
    <dgm:pt modelId="{14051252-1C70-4618-BDC8-CF324B37743C}" type="pres">
      <dgm:prSet presAssocID="{980CCCB7-335D-4655-806D-F0D731D737BE}" presName="vSp" presStyleCnt="0"/>
      <dgm:spPr/>
    </dgm:pt>
    <dgm:pt modelId="{5C719F36-F980-4BA7-B4DF-44BAC31781F2}" type="pres">
      <dgm:prSet presAssocID="{4B7603F0-6C9E-4C44-A661-E1502F4B5524}" presName="horFlow" presStyleCnt="0"/>
      <dgm:spPr/>
    </dgm:pt>
    <dgm:pt modelId="{D2439B1B-4E3F-4BE3-97C5-694CB724ABA0}" type="pres">
      <dgm:prSet presAssocID="{4B7603F0-6C9E-4C44-A661-E1502F4B5524}" presName="bigChev" presStyleLbl="node1" presStyleIdx="5" presStyleCnt="8" custScaleX="173751" custScaleY="48317" custLinFactX="-116140" custLinFactNeighborX="-200000" custLinFactNeighborY="-71855"/>
      <dgm:spPr/>
    </dgm:pt>
    <dgm:pt modelId="{CB7804C9-19D1-4628-A637-8EE159711CD1}" type="pres">
      <dgm:prSet presAssocID="{4B7603F0-6C9E-4C44-A661-E1502F4B5524}" presName="vSp" presStyleCnt="0"/>
      <dgm:spPr/>
    </dgm:pt>
    <dgm:pt modelId="{DB226339-74D8-42A7-B1F4-E06AFE5F329E}" type="pres">
      <dgm:prSet presAssocID="{6E47A902-5840-4160-A83D-10C0D2F2B795}" presName="horFlow" presStyleCnt="0"/>
      <dgm:spPr/>
    </dgm:pt>
    <dgm:pt modelId="{CA235ACB-9196-46B6-BC6A-5038BBBC6D66}" type="pres">
      <dgm:prSet presAssocID="{6E47A902-5840-4160-A83D-10C0D2F2B795}" presName="bigChev" presStyleLbl="node1" presStyleIdx="6" presStyleCnt="8" custScaleX="126499" custScaleY="48317" custLinFactX="-116140" custLinFactNeighborX="-200000" custLinFactNeighborY="-84914"/>
      <dgm:spPr/>
    </dgm:pt>
    <dgm:pt modelId="{F8AFB56A-DCD1-472D-885B-F82EB4325D8A}" type="pres">
      <dgm:prSet presAssocID="{6E47A902-5840-4160-A83D-10C0D2F2B795}" presName="vSp" presStyleCnt="0"/>
      <dgm:spPr/>
    </dgm:pt>
    <dgm:pt modelId="{9E0D226B-0282-4EAB-80A2-8B67A5740185}" type="pres">
      <dgm:prSet presAssocID="{6B5EB610-8EC0-4AD7-89A4-4B4ADB6D0D78}" presName="horFlow" presStyleCnt="0"/>
      <dgm:spPr/>
    </dgm:pt>
    <dgm:pt modelId="{77E007B0-9B68-4E47-8B36-B11C15A8F727}" type="pres">
      <dgm:prSet presAssocID="{6B5EB610-8EC0-4AD7-89A4-4B4ADB6D0D78}" presName="bigChev" presStyleLbl="node1" presStyleIdx="7" presStyleCnt="8" custScaleX="116766" custScaleY="48317" custLinFactX="-116140" custLinFactNeighborX="-200000" custLinFactNeighborY="-99889"/>
      <dgm:spPr/>
    </dgm:pt>
  </dgm:ptLst>
  <dgm:cxnLst>
    <dgm:cxn modelId="{B2BF4516-5616-40C2-BA98-2B4CBB621E7F}" type="presOf" srcId="{43DD4B18-B4F9-420A-97C0-1555A13B3340}" destId="{A425FCFF-39C5-45FF-A493-CCA1E682A1C1}" srcOrd="0" destOrd="0" presId="urn:microsoft.com/office/officeart/2005/8/layout/lProcess3"/>
    <dgm:cxn modelId="{6EBE182D-EF8F-48F6-B98D-EBFA778A9632}" type="presOf" srcId="{35C06BA1-47DC-4652-A03F-6399220240BF}" destId="{18E741E4-F861-49B5-B075-8FAC610D1B60}" srcOrd="0" destOrd="0" presId="urn:microsoft.com/office/officeart/2005/8/layout/lProcess3"/>
    <dgm:cxn modelId="{8292143B-F73C-41EB-AE1F-D56E5198BC69}" type="presOf" srcId="{EDC670C1-A833-462C-97C5-35B396B0328E}" destId="{5499CA4B-3630-487E-B554-F01296C167D2}" srcOrd="0" destOrd="0" presId="urn:microsoft.com/office/officeart/2005/8/layout/lProcess3"/>
    <dgm:cxn modelId="{34170E40-3AF2-463D-851C-90A73FF4B21E}" srcId="{EDC670C1-A833-462C-97C5-35B396B0328E}" destId="{458806DB-3801-4AFE-883F-78AF578C137B}" srcOrd="0" destOrd="0" parTransId="{FC5E3F18-80F3-4B8A-860D-09F5CD5FB000}" sibTransId="{E804E996-6EF3-49A1-B958-F0EA1EFC9DE2}"/>
    <dgm:cxn modelId="{7ABC9968-ACCC-42B4-8215-C058476F5D47}" type="presOf" srcId="{4B7603F0-6C9E-4C44-A661-E1502F4B5524}" destId="{D2439B1B-4E3F-4BE3-97C5-694CB724ABA0}" srcOrd="0" destOrd="0" presId="urn:microsoft.com/office/officeart/2005/8/layout/lProcess3"/>
    <dgm:cxn modelId="{12F72169-D3AB-4D64-A976-A83BED0AC302}" srcId="{EDC670C1-A833-462C-97C5-35B396B0328E}" destId="{35C06BA1-47DC-4652-A03F-6399220240BF}" srcOrd="1" destOrd="0" parTransId="{6EB780EF-5E20-4EF7-A8A8-90308E816D35}" sibTransId="{0E334DDC-FC57-4F20-8675-23D06853CFF4}"/>
    <dgm:cxn modelId="{DB8BC66B-D31B-4B6E-945C-A76EA3DBD212}" srcId="{EDC670C1-A833-462C-97C5-35B396B0328E}" destId="{4B7603F0-6C9E-4C44-A661-E1502F4B5524}" srcOrd="5" destOrd="0" parTransId="{AED72F5B-18A9-4679-A45A-DB86675435B5}" sibTransId="{04F93C67-72BF-4A28-8850-B8FCD1796D26}"/>
    <dgm:cxn modelId="{3963BD73-0B47-4D91-9E89-AF9D5311AD20}" srcId="{EDC670C1-A833-462C-97C5-35B396B0328E}" destId="{0F3EAC03-C292-4D96-894F-64752D27BDDE}" srcOrd="2" destOrd="0" parTransId="{78E93361-8B90-486A-B07B-9A81770F0722}" sibTransId="{D897F8CB-A53A-4795-9E42-30E1FB7B5BFA}"/>
    <dgm:cxn modelId="{D5243F7C-9D2F-4391-95D9-5DD8004A8A7F}" type="presOf" srcId="{6E47A902-5840-4160-A83D-10C0D2F2B795}" destId="{CA235ACB-9196-46B6-BC6A-5038BBBC6D66}" srcOrd="0" destOrd="0" presId="urn:microsoft.com/office/officeart/2005/8/layout/lProcess3"/>
    <dgm:cxn modelId="{DF900496-D0B6-4B71-A2E7-2967C0ED3F14}" srcId="{EDC670C1-A833-462C-97C5-35B396B0328E}" destId="{980CCCB7-335D-4655-806D-F0D731D737BE}" srcOrd="4" destOrd="0" parTransId="{64E7D4E1-2E05-4749-AF0A-5AB6F1DCAD01}" sibTransId="{234DCCEF-7737-4229-B093-B79724EBB76A}"/>
    <dgm:cxn modelId="{3850AAA5-F7F8-4F21-ADF0-9AF9869B90F9}" type="presOf" srcId="{6B5EB610-8EC0-4AD7-89A4-4B4ADB6D0D78}" destId="{77E007B0-9B68-4E47-8B36-B11C15A8F727}" srcOrd="0" destOrd="0" presId="urn:microsoft.com/office/officeart/2005/8/layout/lProcess3"/>
    <dgm:cxn modelId="{3627EDB5-DDCA-4910-A868-9AC674BBC7A6}" srcId="{EDC670C1-A833-462C-97C5-35B396B0328E}" destId="{43DD4B18-B4F9-420A-97C0-1555A13B3340}" srcOrd="3" destOrd="0" parTransId="{FDD7F68C-6D33-4455-9B19-5620B94F6DD9}" sibTransId="{25F58DC6-9FD3-46F9-B92F-15A2B4BFB3B7}"/>
    <dgm:cxn modelId="{37E48FB7-EFEA-4C9C-A28D-6A1F495636B9}" type="presOf" srcId="{458806DB-3801-4AFE-883F-78AF578C137B}" destId="{16F6F5DC-69F5-4CEB-9186-10663DA48816}" srcOrd="0" destOrd="0" presId="urn:microsoft.com/office/officeart/2005/8/layout/lProcess3"/>
    <dgm:cxn modelId="{A60CF6C3-9464-4AFF-826D-E204DE577B3B}" srcId="{EDC670C1-A833-462C-97C5-35B396B0328E}" destId="{6B5EB610-8EC0-4AD7-89A4-4B4ADB6D0D78}" srcOrd="7" destOrd="0" parTransId="{63CE20C0-EF9B-40B8-814E-53D09959BCA3}" sibTransId="{81392A5E-FC3C-419C-A33E-3BCA0BC6A646}"/>
    <dgm:cxn modelId="{E83E44C6-C810-49E2-B466-C647F0FA9463}" type="presOf" srcId="{0F3EAC03-C292-4D96-894F-64752D27BDDE}" destId="{8F239733-865B-4496-A562-AEFAA8FBE8CD}" srcOrd="0" destOrd="0" presId="urn:microsoft.com/office/officeart/2005/8/layout/lProcess3"/>
    <dgm:cxn modelId="{7A6F3FCD-D0CA-421C-B6BB-1D275F86EF58}" type="presOf" srcId="{980CCCB7-335D-4655-806D-F0D731D737BE}" destId="{A0B3989D-579E-4B36-8BE5-A71966980FC5}" srcOrd="0" destOrd="0" presId="urn:microsoft.com/office/officeart/2005/8/layout/lProcess3"/>
    <dgm:cxn modelId="{19A25EE9-7975-4AC7-8BE7-B5F3AA8E4271}" srcId="{EDC670C1-A833-462C-97C5-35B396B0328E}" destId="{6E47A902-5840-4160-A83D-10C0D2F2B795}" srcOrd="6" destOrd="0" parTransId="{83F1CD8E-032C-41EA-A982-01FECB8B169B}" sibTransId="{13D4031D-8ABB-46E3-8520-7D4C9185857F}"/>
    <dgm:cxn modelId="{F462F3A0-28BE-4692-A9A8-982F40DF3D42}" type="presParOf" srcId="{5499CA4B-3630-487E-B554-F01296C167D2}" destId="{9CC94E1B-4E99-42AD-8619-17D49A1DBCDC}" srcOrd="0" destOrd="0" presId="urn:microsoft.com/office/officeart/2005/8/layout/lProcess3"/>
    <dgm:cxn modelId="{9F222170-0DBF-4FF8-B437-80F889F74D7D}" type="presParOf" srcId="{9CC94E1B-4E99-42AD-8619-17D49A1DBCDC}" destId="{16F6F5DC-69F5-4CEB-9186-10663DA48816}" srcOrd="0" destOrd="0" presId="urn:microsoft.com/office/officeart/2005/8/layout/lProcess3"/>
    <dgm:cxn modelId="{2B87682D-D708-4FA6-98AB-9258EC0813C0}" type="presParOf" srcId="{5499CA4B-3630-487E-B554-F01296C167D2}" destId="{B64D1D68-41B9-4995-A747-58219D18CDF7}" srcOrd="1" destOrd="0" presId="urn:microsoft.com/office/officeart/2005/8/layout/lProcess3"/>
    <dgm:cxn modelId="{803C70CF-F004-4016-8A1F-294FED936A03}" type="presParOf" srcId="{5499CA4B-3630-487E-B554-F01296C167D2}" destId="{D24044A3-F42D-4E59-8309-FBDEB0C9361B}" srcOrd="2" destOrd="0" presId="urn:microsoft.com/office/officeart/2005/8/layout/lProcess3"/>
    <dgm:cxn modelId="{0F465CFB-479F-4731-880C-8ED7442F80B4}" type="presParOf" srcId="{D24044A3-F42D-4E59-8309-FBDEB0C9361B}" destId="{18E741E4-F861-49B5-B075-8FAC610D1B60}" srcOrd="0" destOrd="0" presId="urn:microsoft.com/office/officeart/2005/8/layout/lProcess3"/>
    <dgm:cxn modelId="{6C8CEF7C-2CEF-4C3E-92E0-C6744C2545D0}" type="presParOf" srcId="{5499CA4B-3630-487E-B554-F01296C167D2}" destId="{4F78CCBC-E9A2-46B2-A9E0-25668728506F}" srcOrd="3" destOrd="0" presId="urn:microsoft.com/office/officeart/2005/8/layout/lProcess3"/>
    <dgm:cxn modelId="{A2DC6007-55AA-482F-8FB7-6042888FEE10}" type="presParOf" srcId="{5499CA4B-3630-487E-B554-F01296C167D2}" destId="{A481B24E-F290-4A0D-9981-0C5FA2D726CA}" srcOrd="4" destOrd="0" presId="urn:microsoft.com/office/officeart/2005/8/layout/lProcess3"/>
    <dgm:cxn modelId="{68EDD582-7E4E-46B0-AC10-3FDD4C694C40}" type="presParOf" srcId="{A481B24E-F290-4A0D-9981-0C5FA2D726CA}" destId="{8F239733-865B-4496-A562-AEFAA8FBE8CD}" srcOrd="0" destOrd="0" presId="urn:microsoft.com/office/officeart/2005/8/layout/lProcess3"/>
    <dgm:cxn modelId="{D01B5934-306C-4986-ADDE-9BFE8B261232}" type="presParOf" srcId="{5499CA4B-3630-487E-B554-F01296C167D2}" destId="{B688095F-EE73-48A2-91D8-10870E463CC3}" srcOrd="5" destOrd="0" presId="urn:microsoft.com/office/officeart/2005/8/layout/lProcess3"/>
    <dgm:cxn modelId="{D3DCFC4F-38EF-49C7-91F8-CB156D84AD3F}" type="presParOf" srcId="{5499CA4B-3630-487E-B554-F01296C167D2}" destId="{6624AF4F-67CD-479B-84E0-80A6F99AEBDE}" srcOrd="6" destOrd="0" presId="urn:microsoft.com/office/officeart/2005/8/layout/lProcess3"/>
    <dgm:cxn modelId="{D8ADE6F5-E168-4650-A452-2B9B608CDB00}" type="presParOf" srcId="{6624AF4F-67CD-479B-84E0-80A6F99AEBDE}" destId="{A425FCFF-39C5-45FF-A493-CCA1E682A1C1}" srcOrd="0" destOrd="0" presId="urn:microsoft.com/office/officeart/2005/8/layout/lProcess3"/>
    <dgm:cxn modelId="{418050F5-F96D-4FF4-8C69-8F1986CF2AA9}" type="presParOf" srcId="{5499CA4B-3630-487E-B554-F01296C167D2}" destId="{7CC741D0-E55E-44B0-B9B2-04760B2BD3DC}" srcOrd="7" destOrd="0" presId="urn:microsoft.com/office/officeart/2005/8/layout/lProcess3"/>
    <dgm:cxn modelId="{3DFF35D0-5C6C-4E15-9A13-51A971751666}" type="presParOf" srcId="{5499CA4B-3630-487E-B554-F01296C167D2}" destId="{3717FF75-FF15-4211-9B68-B91CB41F5DB5}" srcOrd="8" destOrd="0" presId="urn:microsoft.com/office/officeart/2005/8/layout/lProcess3"/>
    <dgm:cxn modelId="{4DF0210C-ABC5-4265-945E-3EF8E0FE6B2A}" type="presParOf" srcId="{3717FF75-FF15-4211-9B68-B91CB41F5DB5}" destId="{A0B3989D-579E-4B36-8BE5-A71966980FC5}" srcOrd="0" destOrd="0" presId="urn:microsoft.com/office/officeart/2005/8/layout/lProcess3"/>
    <dgm:cxn modelId="{47C48FB4-E558-4D51-A89D-FDCDB7AB04A0}" type="presParOf" srcId="{5499CA4B-3630-487E-B554-F01296C167D2}" destId="{14051252-1C70-4618-BDC8-CF324B37743C}" srcOrd="9" destOrd="0" presId="urn:microsoft.com/office/officeart/2005/8/layout/lProcess3"/>
    <dgm:cxn modelId="{664A565F-BB52-4BC4-A4AF-486FF879AA55}" type="presParOf" srcId="{5499CA4B-3630-487E-B554-F01296C167D2}" destId="{5C719F36-F980-4BA7-B4DF-44BAC31781F2}" srcOrd="10" destOrd="0" presId="urn:microsoft.com/office/officeart/2005/8/layout/lProcess3"/>
    <dgm:cxn modelId="{6ADE7E5A-0C66-42D1-89B1-733CA5DD55EA}" type="presParOf" srcId="{5C719F36-F980-4BA7-B4DF-44BAC31781F2}" destId="{D2439B1B-4E3F-4BE3-97C5-694CB724ABA0}" srcOrd="0" destOrd="0" presId="urn:microsoft.com/office/officeart/2005/8/layout/lProcess3"/>
    <dgm:cxn modelId="{2527CE3F-4343-4AF1-A4F9-49C42E9FF273}" type="presParOf" srcId="{5499CA4B-3630-487E-B554-F01296C167D2}" destId="{CB7804C9-19D1-4628-A637-8EE159711CD1}" srcOrd="11" destOrd="0" presId="urn:microsoft.com/office/officeart/2005/8/layout/lProcess3"/>
    <dgm:cxn modelId="{175526B8-9E29-410D-968D-F8004158182C}" type="presParOf" srcId="{5499CA4B-3630-487E-B554-F01296C167D2}" destId="{DB226339-74D8-42A7-B1F4-E06AFE5F329E}" srcOrd="12" destOrd="0" presId="urn:microsoft.com/office/officeart/2005/8/layout/lProcess3"/>
    <dgm:cxn modelId="{D92B4B05-7514-441A-B047-7BA1B8F79318}" type="presParOf" srcId="{DB226339-74D8-42A7-B1F4-E06AFE5F329E}" destId="{CA235ACB-9196-46B6-BC6A-5038BBBC6D66}" srcOrd="0" destOrd="0" presId="urn:microsoft.com/office/officeart/2005/8/layout/lProcess3"/>
    <dgm:cxn modelId="{0B2A5A36-B486-4338-ACF5-3B7326A9ABBC}" type="presParOf" srcId="{5499CA4B-3630-487E-B554-F01296C167D2}" destId="{F8AFB56A-DCD1-472D-885B-F82EB4325D8A}" srcOrd="13" destOrd="0" presId="urn:microsoft.com/office/officeart/2005/8/layout/lProcess3"/>
    <dgm:cxn modelId="{BF73F523-C1D5-44AA-8939-35C6E6AC79AC}" type="presParOf" srcId="{5499CA4B-3630-487E-B554-F01296C167D2}" destId="{9E0D226B-0282-4EAB-80A2-8B67A5740185}" srcOrd="14" destOrd="0" presId="urn:microsoft.com/office/officeart/2005/8/layout/lProcess3"/>
    <dgm:cxn modelId="{3AEC8D0F-ED7C-43A0-ABD6-2C98F4BD2EC3}" type="presParOf" srcId="{9E0D226B-0282-4EAB-80A2-8B67A5740185}" destId="{77E007B0-9B68-4E47-8B36-B11C15A8F727}"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EDC670C1-A833-462C-97C5-35B396B0328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nl-NL"/>
        </a:p>
      </dgm:t>
    </dgm:pt>
    <dgm:pt modelId="{458806DB-3801-4AFE-883F-78AF578C137B}">
      <dgm:prSet custT="1"/>
      <dgm:spPr>
        <a:noFill/>
      </dgm:spPr>
      <dgm:t>
        <a:bodyPr/>
        <a:lstStyle/>
        <a:p>
          <a:pPr algn="l"/>
          <a:r>
            <a:rPr lang="nl-NL" sz="1100" b="0" dirty="0">
              <a:solidFill>
                <a:schemeClr val="tx1"/>
              </a:solidFill>
            </a:rPr>
            <a:t>    Intentie</a:t>
          </a:r>
          <a:r>
            <a:rPr lang="nl-NL" sz="1100" dirty="0">
              <a:solidFill>
                <a:schemeClr val="tx1"/>
              </a:solidFill>
            </a:rPr>
            <a:t> v</a:t>
          </a:r>
          <a:r>
            <a:rPr lang="nl-NL" sz="1100" b="0" dirty="0">
              <a:solidFill>
                <a:schemeClr val="tx1"/>
              </a:solidFill>
            </a:rPr>
            <a:t>astleggen </a:t>
          </a:r>
          <a:r>
            <a:rPr lang="nl-NL" sz="1100" dirty="0">
              <a:solidFill>
                <a:schemeClr val="tx1"/>
              </a:solidFill>
            </a:rPr>
            <a:t>op Conceptueel Niveau</a:t>
          </a:r>
        </a:p>
      </dgm:t>
    </dgm:pt>
    <dgm:pt modelId="{FC5E3F18-80F3-4B8A-860D-09F5CD5FB000}" type="parTrans" cxnId="{34170E40-3AF2-463D-851C-90A73FF4B21E}">
      <dgm:prSet/>
      <dgm:spPr/>
      <dgm:t>
        <a:bodyPr/>
        <a:lstStyle/>
        <a:p>
          <a:endParaRPr lang="nl-NL"/>
        </a:p>
      </dgm:t>
    </dgm:pt>
    <dgm:pt modelId="{E804E996-6EF3-49A1-B958-F0EA1EFC9DE2}" type="sibTrans" cxnId="{34170E40-3AF2-463D-851C-90A73FF4B21E}">
      <dgm:prSet/>
      <dgm:spPr/>
      <dgm:t>
        <a:bodyPr/>
        <a:lstStyle/>
        <a:p>
          <a:endParaRPr lang="nl-NL"/>
        </a:p>
      </dgm:t>
    </dgm:pt>
    <dgm:pt modelId="{35C06BA1-47DC-4652-A03F-6399220240BF}">
      <dgm:prSet custT="1"/>
      <dgm:spPr>
        <a:noFill/>
      </dgm:spPr>
      <dgm:t>
        <a:bodyPr/>
        <a:lstStyle/>
        <a:p>
          <a:pPr algn="l"/>
          <a:r>
            <a:rPr lang="nl-NL" sz="1100" dirty="0">
              <a:solidFill>
                <a:schemeClr val="tx1"/>
              </a:solidFill>
            </a:rPr>
            <a:t>    Accelereren van Projecten</a:t>
          </a:r>
        </a:p>
      </dgm:t>
    </dgm:pt>
    <dgm:pt modelId="{6EB780EF-5E20-4EF7-A8A8-90308E816D35}" type="parTrans" cxnId="{12F72169-D3AB-4D64-A976-A83BED0AC302}">
      <dgm:prSet/>
      <dgm:spPr/>
      <dgm:t>
        <a:bodyPr/>
        <a:lstStyle/>
        <a:p>
          <a:endParaRPr lang="nl-NL"/>
        </a:p>
      </dgm:t>
    </dgm:pt>
    <dgm:pt modelId="{0E334DDC-FC57-4F20-8675-23D06853CFF4}" type="sibTrans" cxnId="{12F72169-D3AB-4D64-A976-A83BED0AC302}">
      <dgm:prSet/>
      <dgm:spPr/>
      <dgm:t>
        <a:bodyPr/>
        <a:lstStyle/>
        <a:p>
          <a:endParaRPr lang="nl-NL"/>
        </a:p>
      </dgm:t>
    </dgm:pt>
    <dgm:pt modelId="{0F3EAC03-C292-4D96-894F-64752D27BDDE}">
      <dgm:prSet custT="1"/>
      <dgm:spPr>
        <a:noFill/>
      </dgm:spPr>
      <dgm:t>
        <a:bodyPr/>
        <a:lstStyle/>
        <a:p>
          <a:pPr algn="l"/>
          <a:r>
            <a:rPr lang="nl-NL" sz="1100" dirty="0">
              <a:solidFill>
                <a:schemeClr val="tx1"/>
              </a:solidFill>
            </a:rPr>
            <a:t>    Gebruikmaken van Bewezen Methodes</a:t>
          </a:r>
        </a:p>
      </dgm:t>
    </dgm:pt>
    <dgm:pt modelId="{78E93361-8B90-486A-B07B-9A81770F0722}" type="parTrans" cxnId="{3963BD73-0B47-4D91-9E89-AF9D5311AD20}">
      <dgm:prSet/>
      <dgm:spPr/>
      <dgm:t>
        <a:bodyPr/>
        <a:lstStyle/>
        <a:p>
          <a:endParaRPr lang="nl-NL"/>
        </a:p>
      </dgm:t>
    </dgm:pt>
    <dgm:pt modelId="{D897F8CB-A53A-4795-9E42-30E1FB7B5BFA}" type="sibTrans" cxnId="{3963BD73-0B47-4D91-9E89-AF9D5311AD20}">
      <dgm:prSet/>
      <dgm:spPr/>
      <dgm:t>
        <a:bodyPr/>
        <a:lstStyle/>
        <a:p>
          <a:endParaRPr lang="nl-NL"/>
        </a:p>
      </dgm:t>
    </dgm:pt>
    <dgm:pt modelId="{43DD4B18-B4F9-420A-97C0-1555A13B3340}">
      <dgm:prSet custT="1"/>
      <dgm:spPr>
        <a:noFill/>
      </dgm:spPr>
      <dgm:t>
        <a:bodyPr/>
        <a:lstStyle/>
        <a:p>
          <a:pPr algn="l"/>
          <a:r>
            <a:rPr lang="nl-NL" sz="1100" dirty="0">
              <a:solidFill>
                <a:schemeClr val="tx1"/>
              </a:solidFill>
            </a:rPr>
            <a:t>    Open en Flexibel</a:t>
          </a:r>
        </a:p>
      </dgm:t>
    </dgm:pt>
    <dgm:pt modelId="{FDD7F68C-6D33-4455-9B19-5620B94F6DD9}" type="parTrans" cxnId="{3627EDB5-DDCA-4910-A868-9AC674BBC7A6}">
      <dgm:prSet/>
      <dgm:spPr/>
      <dgm:t>
        <a:bodyPr/>
        <a:lstStyle/>
        <a:p>
          <a:endParaRPr lang="nl-NL"/>
        </a:p>
      </dgm:t>
    </dgm:pt>
    <dgm:pt modelId="{25F58DC6-9FD3-46F9-B92F-15A2B4BFB3B7}" type="sibTrans" cxnId="{3627EDB5-DDCA-4910-A868-9AC674BBC7A6}">
      <dgm:prSet/>
      <dgm:spPr/>
      <dgm:t>
        <a:bodyPr/>
        <a:lstStyle/>
        <a:p>
          <a:endParaRPr lang="nl-NL"/>
        </a:p>
      </dgm:t>
    </dgm:pt>
    <dgm:pt modelId="{980CCCB7-335D-4655-806D-F0D731D737BE}">
      <dgm:prSet custT="1"/>
      <dgm:spPr>
        <a:noFill/>
      </dgm:spPr>
      <dgm:t>
        <a:bodyPr/>
        <a:lstStyle/>
        <a:p>
          <a:pPr algn="l"/>
          <a:r>
            <a:rPr lang="nl-NL" sz="1100" dirty="0">
              <a:solidFill>
                <a:schemeClr val="tx1"/>
              </a:solidFill>
            </a:rPr>
            <a:t>    Enterprise </a:t>
          </a:r>
          <a:r>
            <a:rPr lang="nl-NL" sz="1100" b="0" dirty="0">
              <a:solidFill>
                <a:schemeClr val="tx1"/>
              </a:solidFill>
            </a:rPr>
            <a:t>Kwaliteiten</a:t>
          </a:r>
        </a:p>
      </dgm:t>
    </dgm:pt>
    <dgm:pt modelId="{64E7D4E1-2E05-4749-AF0A-5AB6F1DCAD01}" type="parTrans" cxnId="{DF900496-D0B6-4B71-A2E7-2967C0ED3F14}">
      <dgm:prSet/>
      <dgm:spPr/>
      <dgm:t>
        <a:bodyPr/>
        <a:lstStyle/>
        <a:p>
          <a:endParaRPr lang="nl-NL"/>
        </a:p>
      </dgm:t>
    </dgm:pt>
    <dgm:pt modelId="{234DCCEF-7737-4229-B093-B79724EBB76A}" type="sibTrans" cxnId="{DF900496-D0B6-4B71-A2E7-2967C0ED3F14}">
      <dgm:prSet/>
      <dgm:spPr/>
      <dgm:t>
        <a:bodyPr/>
        <a:lstStyle/>
        <a:p>
          <a:endParaRPr lang="nl-NL"/>
        </a:p>
      </dgm:t>
    </dgm:pt>
    <dgm:pt modelId="{4B7603F0-6C9E-4C44-A661-E1502F4B5524}">
      <dgm:prSet custT="1"/>
      <dgm:spPr>
        <a:solidFill>
          <a:srgbClr val="41C3DC"/>
        </a:solidFill>
      </dgm:spPr>
      <dgm:t>
        <a:bodyPr/>
        <a:lstStyle/>
        <a:p>
          <a:pPr algn="l"/>
          <a:r>
            <a:rPr lang="nl-NL" sz="1100" dirty="0">
              <a:solidFill>
                <a:schemeClr val="tx1"/>
              </a:solidFill>
            </a:rPr>
            <a:t>    </a:t>
          </a:r>
          <a:r>
            <a:rPr lang="nl-NL" sz="1100" b="1" dirty="0">
              <a:solidFill>
                <a:schemeClr val="tx1"/>
              </a:solidFill>
            </a:rPr>
            <a:t>Cloud Kwaliteiten</a:t>
          </a:r>
          <a:endParaRPr lang="nl-NL" sz="1100" dirty="0">
            <a:solidFill>
              <a:schemeClr val="tx1"/>
            </a:solidFill>
          </a:endParaRPr>
        </a:p>
      </dgm:t>
    </dgm:pt>
    <dgm:pt modelId="{AED72F5B-18A9-4679-A45A-DB86675435B5}" type="parTrans" cxnId="{DB8BC66B-D31B-4B6E-945C-A76EA3DBD212}">
      <dgm:prSet/>
      <dgm:spPr/>
      <dgm:t>
        <a:bodyPr/>
        <a:lstStyle/>
        <a:p>
          <a:endParaRPr lang="nl-NL"/>
        </a:p>
      </dgm:t>
    </dgm:pt>
    <dgm:pt modelId="{04F93C67-72BF-4A28-8850-B8FCD1796D26}" type="sibTrans" cxnId="{DB8BC66B-D31B-4B6E-945C-A76EA3DBD212}">
      <dgm:prSet/>
      <dgm:spPr/>
      <dgm:t>
        <a:bodyPr/>
        <a:lstStyle/>
        <a:p>
          <a:endParaRPr lang="nl-NL"/>
        </a:p>
      </dgm:t>
    </dgm:pt>
    <dgm:pt modelId="{6E47A902-5840-4160-A83D-10C0D2F2B795}">
      <dgm:prSet custT="1"/>
      <dgm:spPr>
        <a:noFill/>
      </dgm:spPr>
      <dgm:t>
        <a:bodyPr/>
        <a:lstStyle/>
        <a:p>
          <a:pPr algn="l"/>
          <a:r>
            <a:rPr lang="nl-NL" sz="1100" b="0" dirty="0">
              <a:noFill/>
            </a:rPr>
            <a:t>    Services</a:t>
          </a:r>
          <a:r>
            <a:rPr lang="nl-NL" sz="1100" dirty="0">
              <a:noFill/>
            </a:rPr>
            <a:t>, geen Objecten</a:t>
          </a:r>
        </a:p>
      </dgm:t>
    </dgm:pt>
    <dgm:pt modelId="{83F1CD8E-032C-41EA-A982-01FECB8B169B}" type="parTrans" cxnId="{19A25EE9-7975-4AC7-8BE7-B5F3AA8E4271}">
      <dgm:prSet/>
      <dgm:spPr/>
      <dgm:t>
        <a:bodyPr/>
        <a:lstStyle/>
        <a:p>
          <a:endParaRPr lang="nl-NL"/>
        </a:p>
      </dgm:t>
    </dgm:pt>
    <dgm:pt modelId="{13D4031D-8ABB-46E3-8520-7D4C9185857F}" type="sibTrans" cxnId="{19A25EE9-7975-4AC7-8BE7-B5F3AA8E4271}">
      <dgm:prSet/>
      <dgm:spPr/>
      <dgm:t>
        <a:bodyPr/>
        <a:lstStyle/>
        <a:p>
          <a:endParaRPr lang="nl-NL"/>
        </a:p>
      </dgm:t>
    </dgm:pt>
    <dgm:pt modelId="{6B5EB610-8EC0-4AD7-89A4-4B4ADB6D0D78}">
      <dgm:prSet custT="1"/>
      <dgm:spPr>
        <a:noFill/>
      </dgm:spPr>
      <dgm:t>
        <a:bodyPr/>
        <a:lstStyle/>
        <a:p>
          <a:pPr algn="l"/>
          <a:r>
            <a:rPr lang="nl-NL" sz="1100" dirty="0">
              <a:noFill/>
            </a:rPr>
            <a:t>    Querying, geen ORM</a:t>
          </a:r>
        </a:p>
      </dgm:t>
    </dgm:pt>
    <dgm:pt modelId="{63CE20C0-EF9B-40B8-814E-53D09959BCA3}" type="parTrans" cxnId="{A60CF6C3-9464-4AFF-826D-E204DE577B3B}">
      <dgm:prSet/>
      <dgm:spPr/>
      <dgm:t>
        <a:bodyPr/>
        <a:lstStyle/>
        <a:p>
          <a:endParaRPr lang="nl-NL"/>
        </a:p>
      </dgm:t>
    </dgm:pt>
    <dgm:pt modelId="{81392A5E-FC3C-419C-A33E-3BCA0BC6A646}" type="sibTrans" cxnId="{A60CF6C3-9464-4AFF-826D-E204DE577B3B}">
      <dgm:prSet/>
      <dgm:spPr/>
      <dgm:t>
        <a:bodyPr/>
        <a:lstStyle/>
        <a:p>
          <a:endParaRPr lang="nl-NL"/>
        </a:p>
      </dgm:t>
    </dgm:pt>
    <dgm:pt modelId="{5499CA4B-3630-487E-B554-F01296C167D2}" type="pres">
      <dgm:prSet presAssocID="{EDC670C1-A833-462C-97C5-35B396B0328E}" presName="Name0" presStyleCnt="0">
        <dgm:presLayoutVars>
          <dgm:chPref val="3"/>
          <dgm:dir/>
          <dgm:animLvl val="lvl"/>
          <dgm:resizeHandles/>
        </dgm:presLayoutVars>
      </dgm:prSet>
      <dgm:spPr/>
    </dgm:pt>
    <dgm:pt modelId="{9CC94E1B-4E99-42AD-8619-17D49A1DBCDC}" type="pres">
      <dgm:prSet presAssocID="{458806DB-3801-4AFE-883F-78AF578C137B}" presName="horFlow" presStyleCnt="0"/>
      <dgm:spPr/>
    </dgm:pt>
    <dgm:pt modelId="{16F6F5DC-69F5-4CEB-9186-10663DA48816}" type="pres">
      <dgm:prSet presAssocID="{458806DB-3801-4AFE-883F-78AF578C137B}" presName="bigChev" presStyleLbl="node1" presStyleIdx="0" presStyleCnt="8" custScaleX="213130" custScaleY="48317" custLinFactX="-261495" custLinFactNeighborX="-300000"/>
      <dgm:spPr/>
    </dgm:pt>
    <dgm:pt modelId="{B64D1D68-41B9-4995-A747-58219D18CDF7}" type="pres">
      <dgm:prSet presAssocID="{458806DB-3801-4AFE-883F-78AF578C137B}" presName="vSp" presStyleCnt="0"/>
      <dgm:spPr/>
    </dgm:pt>
    <dgm:pt modelId="{D24044A3-F42D-4E59-8309-FBDEB0C9361B}" type="pres">
      <dgm:prSet presAssocID="{35C06BA1-47DC-4652-A03F-6399220240BF}" presName="horFlow" presStyleCnt="0"/>
      <dgm:spPr/>
    </dgm:pt>
    <dgm:pt modelId="{18E741E4-F861-49B5-B075-8FAC610D1B60}" type="pres">
      <dgm:prSet presAssocID="{35C06BA1-47DC-4652-A03F-6399220240BF}" presName="bigChev" presStyleLbl="node1" presStyleIdx="1" presStyleCnt="8" custScaleX="142906" custScaleY="48317" custLinFactX="-116139" custLinFactNeighborX="-200000" custLinFactNeighborY="-13192"/>
      <dgm:spPr/>
    </dgm:pt>
    <dgm:pt modelId="{4F78CCBC-E9A2-46B2-A9E0-25668728506F}" type="pres">
      <dgm:prSet presAssocID="{35C06BA1-47DC-4652-A03F-6399220240BF}" presName="vSp" presStyleCnt="0"/>
      <dgm:spPr/>
    </dgm:pt>
    <dgm:pt modelId="{A481B24E-F290-4A0D-9981-0C5FA2D726CA}" type="pres">
      <dgm:prSet presAssocID="{0F3EAC03-C292-4D96-894F-64752D27BDDE}" presName="horFlow" presStyleCnt="0"/>
      <dgm:spPr/>
    </dgm:pt>
    <dgm:pt modelId="{8F239733-865B-4496-A562-AEFAA8FBE8CD}" type="pres">
      <dgm:prSet presAssocID="{0F3EAC03-C292-4D96-894F-64752D27BDDE}" presName="bigChev" presStyleLbl="node1" presStyleIdx="2" presStyleCnt="8" custScaleX="179821" custScaleY="48317" custLinFactX="-116139" custLinFactNeighborX="-200000" custLinFactNeighborY="-30052"/>
      <dgm:spPr/>
    </dgm:pt>
    <dgm:pt modelId="{B688095F-EE73-48A2-91D8-10870E463CC3}" type="pres">
      <dgm:prSet presAssocID="{0F3EAC03-C292-4D96-894F-64752D27BDDE}" presName="vSp" presStyleCnt="0"/>
      <dgm:spPr/>
    </dgm:pt>
    <dgm:pt modelId="{6624AF4F-67CD-479B-84E0-80A6F99AEBDE}" type="pres">
      <dgm:prSet presAssocID="{43DD4B18-B4F9-420A-97C0-1555A13B3340}" presName="horFlow" presStyleCnt="0"/>
      <dgm:spPr/>
    </dgm:pt>
    <dgm:pt modelId="{A425FCFF-39C5-45FF-A493-CCA1E682A1C1}" type="pres">
      <dgm:prSet presAssocID="{43DD4B18-B4F9-420A-97C0-1555A13B3340}" presName="bigChev" presStyleLbl="node1" presStyleIdx="3" presStyleCnt="8" custScaleX="109762" custScaleY="48317" custLinFactX="-116140" custLinFactNeighborX="-200000" custLinFactNeighborY="-43347"/>
      <dgm:spPr/>
    </dgm:pt>
    <dgm:pt modelId="{7CC741D0-E55E-44B0-B9B2-04760B2BD3DC}" type="pres">
      <dgm:prSet presAssocID="{43DD4B18-B4F9-420A-97C0-1555A13B3340}" presName="vSp" presStyleCnt="0"/>
      <dgm:spPr/>
    </dgm:pt>
    <dgm:pt modelId="{3717FF75-FF15-4211-9B68-B91CB41F5DB5}" type="pres">
      <dgm:prSet presAssocID="{980CCCB7-335D-4655-806D-F0D731D737BE}" presName="horFlow" presStyleCnt="0"/>
      <dgm:spPr/>
    </dgm:pt>
    <dgm:pt modelId="{A0B3989D-579E-4B36-8BE5-A71966980FC5}" type="pres">
      <dgm:prSet presAssocID="{980CCCB7-335D-4655-806D-F0D731D737BE}" presName="bigChev" presStyleLbl="node1" presStyleIdx="4" presStyleCnt="8" custScaleX="122889" custScaleY="48317" custLinFactX="-116140" custLinFactNeighborX="-200000" custLinFactNeighborY="-57854"/>
      <dgm:spPr/>
    </dgm:pt>
    <dgm:pt modelId="{14051252-1C70-4618-BDC8-CF324B37743C}" type="pres">
      <dgm:prSet presAssocID="{980CCCB7-335D-4655-806D-F0D731D737BE}" presName="vSp" presStyleCnt="0"/>
      <dgm:spPr/>
    </dgm:pt>
    <dgm:pt modelId="{5C719F36-F980-4BA7-B4DF-44BAC31781F2}" type="pres">
      <dgm:prSet presAssocID="{4B7603F0-6C9E-4C44-A661-E1502F4B5524}" presName="horFlow" presStyleCnt="0"/>
      <dgm:spPr/>
    </dgm:pt>
    <dgm:pt modelId="{D2439B1B-4E3F-4BE3-97C5-694CB724ABA0}" type="pres">
      <dgm:prSet presAssocID="{4B7603F0-6C9E-4C44-A661-E1502F4B5524}" presName="bigChev" presStyleLbl="node1" presStyleIdx="5" presStyleCnt="8" custScaleX="102939" custScaleY="48317" custLinFactX="-116140" custLinFactNeighborX="-200000" custLinFactNeighborY="-71855"/>
      <dgm:spPr/>
    </dgm:pt>
    <dgm:pt modelId="{CB7804C9-19D1-4628-A637-8EE159711CD1}" type="pres">
      <dgm:prSet presAssocID="{4B7603F0-6C9E-4C44-A661-E1502F4B5524}" presName="vSp" presStyleCnt="0"/>
      <dgm:spPr/>
    </dgm:pt>
    <dgm:pt modelId="{DB226339-74D8-42A7-B1F4-E06AFE5F329E}" type="pres">
      <dgm:prSet presAssocID="{6E47A902-5840-4160-A83D-10C0D2F2B795}" presName="horFlow" presStyleCnt="0"/>
      <dgm:spPr/>
    </dgm:pt>
    <dgm:pt modelId="{CA235ACB-9196-46B6-BC6A-5038BBBC6D66}" type="pres">
      <dgm:prSet presAssocID="{6E47A902-5840-4160-A83D-10C0D2F2B795}" presName="bigChev" presStyleLbl="node1" presStyleIdx="6" presStyleCnt="8" custScaleX="126499" custScaleY="48317" custLinFactX="-116140" custLinFactNeighborX="-200000" custLinFactNeighborY="-84914"/>
      <dgm:spPr/>
    </dgm:pt>
    <dgm:pt modelId="{F8AFB56A-DCD1-472D-885B-F82EB4325D8A}" type="pres">
      <dgm:prSet presAssocID="{6E47A902-5840-4160-A83D-10C0D2F2B795}" presName="vSp" presStyleCnt="0"/>
      <dgm:spPr/>
    </dgm:pt>
    <dgm:pt modelId="{9E0D226B-0282-4EAB-80A2-8B67A5740185}" type="pres">
      <dgm:prSet presAssocID="{6B5EB610-8EC0-4AD7-89A4-4B4ADB6D0D78}" presName="horFlow" presStyleCnt="0"/>
      <dgm:spPr/>
    </dgm:pt>
    <dgm:pt modelId="{77E007B0-9B68-4E47-8B36-B11C15A8F727}" type="pres">
      <dgm:prSet presAssocID="{6B5EB610-8EC0-4AD7-89A4-4B4ADB6D0D78}" presName="bigChev" presStyleLbl="node1" presStyleIdx="7" presStyleCnt="8" custScaleX="116766" custScaleY="48317" custLinFactX="-116140" custLinFactNeighborX="-200000" custLinFactNeighborY="-99889"/>
      <dgm:spPr/>
    </dgm:pt>
  </dgm:ptLst>
  <dgm:cxnLst>
    <dgm:cxn modelId="{B2BF4516-5616-40C2-BA98-2B4CBB621E7F}" type="presOf" srcId="{43DD4B18-B4F9-420A-97C0-1555A13B3340}" destId="{A425FCFF-39C5-45FF-A493-CCA1E682A1C1}" srcOrd="0" destOrd="0" presId="urn:microsoft.com/office/officeart/2005/8/layout/lProcess3"/>
    <dgm:cxn modelId="{6EBE182D-EF8F-48F6-B98D-EBFA778A9632}" type="presOf" srcId="{35C06BA1-47DC-4652-A03F-6399220240BF}" destId="{18E741E4-F861-49B5-B075-8FAC610D1B60}" srcOrd="0" destOrd="0" presId="urn:microsoft.com/office/officeart/2005/8/layout/lProcess3"/>
    <dgm:cxn modelId="{8292143B-F73C-41EB-AE1F-D56E5198BC69}" type="presOf" srcId="{EDC670C1-A833-462C-97C5-35B396B0328E}" destId="{5499CA4B-3630-487E-B554-F01296C167D2}" srcOrd="0" destOrd="0" presId="urn:microsoft.com/office/officeart/2005/8/layout/lProcess3"/>
    <dgm:cxn modelId="{34170E40-3AF2-463D-851C-90A73FF4B21E}" srcId="{EDC670C1-A833-462C-97C5-35B396B0328E}" destId="{458806DB-3801-4AFE-883F-78AF578C137B}" srcOrd="0" destOrd="0" parTransId="{FC5E3F18-80F3-4B8A-860D-09F5CD5FB000}" sibTransId="{E804E996-6EF3-49A1-B958-F0EA1EFC9DE2}"/>
    <dgm:cxn modelId="{7ABC9968-ACCC-42B4-8215-C058476F5D47}" type="presOf" srcId="{4B7603F0-6C9E-4C44-A661-E1502F4B5524}" destId="{D2439B1B-4E3F-4BE3-97C5-694CB724ABA0}" srcOrd="0" destOrd="0" presId="urn:microsoft.com/office/officeart/2005/8/layout/lProcess3"/>
    <dgm:cxn modelId="{12F72169-D3AB-4D64-A976-A83BED0AC302}" srcId="{EDC670C1-A833-462C-97C5-35B396B0328E}" destId="{35C06BA1-47DC-4652-A03F-6399220240BF}" srcOrd="1" destOrd="0" parTransId="{6EB780EF-5E20-4EF7-A8A8-90308E816D35}" sibTransId="{0E334DDC-FC57-4F20-8675-23D06853CFF4}"/>
    <dgm:cxn modelId="{DB8BC66B-D31B-4B6E-945C-A76EA3DBD212}" srcId="{EDC670C1-A833-462C-97C5-35B396B0328E}" destId="{4B7603F0-6C9E-4C44-A661-E1502F4B5524}" srcOrd="5" destOrd="0" parTransId="{AED72F5B-18A9-4679-A45A-DB86675435B5}" sibTransId="{04F93C67-72BF-4A28-8850-B8FCD1796D26}"/>
    <dgm:cxn modelId="{3963BD73-0B47-4D91-9E89-AF9D5311AD20}" srcId="{EDC670C1-A833-462C-97C5-35B396B0328E}" destId="{0F3EAC03-C292-4D96-894F-64752D27BDDE}" srcOrd="2" destOrd="0" parTransId="{78E93361-8B90-486A-B07B-9A81770F0722}" sibTransId="{D897F8CB-A53A-4795-9E42-30E1FB7B5BFA}"/>
    <dgm:cxn modelId="{D5243F7C-9D2F-4391-95D9-5DD8004A8A7F}" type="presOf" srcId="{6E47A902-5840-4160-A83D-10C0D2F2B795}" destId="{CA235ACB-9196-46B6-BC6A-5038BBBC6D66}" srcOrd="0" destOrd="0" presId="urn:microsoft.com/office/officeart/2005/8/layout/lProcess3"/>
    <dgm:cxn modelId="{DF900496-D0B6-4B71-A2E7-2967C0ED3F14}" srcId="{EDC670C1-A833-462C-97C5-35B396B0328E}" destId="{980CCCB7-335D-4655-806D-F0D731D737BE}" srcOrd="4" destOrd="0" parTransId="{64E7D4E1-2E05-4749-AF0A-5AB6F1DCAD01}" sibTransId="{234DCCEF-7737-4229-B093-B79724EBB76A}"/>
    <dgm:cxn modelId="{3850AAA5-F7F8-4F21-ADF0-9AF9869B90F9}" type="presOf" srcId="{6B5EB610-8EC0-4AD7-89A4-4B4ADB6D0D78}" destId="{77E007B0-9B68-4E47-8B36-B11C15A8F727}" srcOrd="0" destOrd="0" presId="urn:microsoft.com/office/officeart/2005/8/layout/lProcess3"/>
    <dgm:cxn modelId="{3627EDB5-DDCA-4910-A868-9AC674BBC7A6}" srcId="{EDC670C1-A833-462C-97C5-35B396B0328E}" destId="{43DD4B18-B4F9-420A-97C0-1555A13B3340}" srcOrd="3" destOrd="0" parTransId="{FDD7F68C-6D33-4455-9B19-5620B94F6DD9}" sibTransId="{25F58DC6-9FD3-46F9-B92F-15A2B4BFB3B7}"/>
    <dgm:cxn modelId="{37E48FB7-EFEA-4C9C-A28D-6A1F495636B9}" type="presOf" srcId="{458806DB-3801-4AFE-883F-78AF578C137B}" destId="{16F6F5DC-69F5-4CEB-9186-10663DA48816}" srcOrd="0" destOrd="0" presId="urn:microsoft.com/office/officeart/2005/8/layout/lProcess3"/>
    <dgm:cxn modelId="{A60CF6C3-9464-4AFF-826D-E204DE577B3B}" srcId="{EDC670C1-A833-462C-97C5-35B396B0328E}" destId="{6B5EB610-8EC0-4AD7-89A4-4B4ADB6D0D78}" srcOrd="7" destOrd="0" parTransId="{63CE20C0-EF9B-40B8-814E-53D09959BCA3}" sibTransId="{81392A5E-FC3C-419C-A33E-3BCA0BC6A646}"/>
    <dgm:cxn modelId="{E83E44C6-C810-49E2-B466-C647F0FA9463}" type="presOf" srcId="{0F3EAC03-C292-4D96-894F-64752D27BDDE}" destId="{8F239733-865B-4496-A562-AEFAA8FBE8CD}" srcOrd="0" destOrd="0" presId="urn:microsoft.com/office/officeart/2005/8/layout/lProcess3"/>
    <dgm:cxn modelId="{7A6F3FCD-D0CA-421C-B6BB-1D275F86EF58}" type="presOf" srcId="{980CCCB7-335D-4655-806D-F0D731D737BE}" destId="{A0B3989D-579E-4B36-8BE5-A71966980FC5}" srcOrd="0" destOrd="0" presId="urn:microsoft.com/office/officeart/2005/8/layout/lProcess3"/>
    <dgm:cxn modelId="{19A25EE9-7975-4AC7-8BE7-B5F3AA8E4271}" srcId="{EDC670C1-A833-462C-97C5-35B396B0328E}" destId="{6E47A902-5840-4160-A83D-10C0D2F2B795}" srcOrd="6" destOrd="0" parTransId="{83F1CD8E-032C-41EA-A982-01FECB8B169B}" sibTransId="{13D4031D-8ABB-46E3-8520-7D4C9185857F}"/>
    <dgm:cxn modelId="{F462F3A0-28BE-4692-A9A8-982F40DF3D42}" type="presParOf" srcId="{5499CA4B-3630-487E-B554-F01296C167D2}" destId="{9CC94E1B-4E99-42AD-8619-17D49A1DBCDC}" srcOrd="0" destOrd="0" presId="urn:microsoft.com/office/officeart/2005/8/layout/lProcess3"/>
    <dgm:cxn modelId="{9F222170-0DBF-4FF8-B437-80F889F74D7D}" type="presParOf" srcId="{9CC94E1B-4E99-42AD-8619-17D49A1DBCDC}" destId="{16F6F5DC-69F5-4CEB-9186-10663DA48816}" srcOrd="0" destOrd="0" presId="urn:microsoft.com/office/officeart/2005/8/layout/lProcess3"/>
    <dgm:cxn modelId="{2B87682D-D708-4FA6-98AB-9258EC0813C0}" type="presParOf" srcId="{5499CA4B-3630-487E-B554-F01296C167D2}" destId="{B64D1D68-41B9-4995-A747-58219D18CDF7}" srcOrd="1" destOrd="0" presId="urn:microsoft.com/office/officeart/2005/8/layout/lProcess3"/>
    <dgm:cxn modelId="{803C70CF-F004-4016-8A1F-294FED936A03}" type="presParOf" srcId="{5499CA4B-3630-487E-B554-F01296C167D2}" destId="{D24044A3-F42D-4E59-8309-FBDEB0C9361B}" srcOrd="2" destOrd="0" presId="urn:microsoft.com/office/officeart/2005/8/layout/lProcess3"/>
    <dgm:cxn modelId="{0F465CFB-479F-4731-880C-8ED7442F80B4}" type="presParOf" srcId="{D24044A3-F42D-4E59-8309-FBDEB0C9361B}" destId="{18E741E4-F861-49B5-B075-8FAC610D1B60}" srcOrd="0" destOrd="0" presId="urn:microsoft.com/office/officeart/2005/8/layout/lProcess3"/>
    <dgm:cxn modelId="{6C8CEF7C-2CEF-4C3E-92E0-C6744C2545D0}" type="presParOf" srcId="{5499CA4B-3630-487E-B554-F01296C167D2}" destId="{4F78CCBC-E9A2-46B2-A9E0-25668728506F}" srcOrd="3" destOrd="0" presId="urn:microsoft.com/office/officeart/2005/8/layout/lProcess3"/>
    <dgm:cxn modelId="{A2DC6007-55AA-482F-8FB7-6042888FEE10}" type="presParOf" srcId="{5499CA4B-3630-487E-B554-F01296C167D2}" destId="{A481B24E-F290-4A0D-9981-0C5FA2D726CA}" srcOrd="4" destOrd="0" presId="urn:microsoft.com/office/officeart/2005/8/layout/lProcess3"/>
    <dgm:cxn modelId="{68EDD582-7E4E-46B0-AC10-3FDD4C694C40}" type="presParOf" srcId="{A481B24E-F290-4A0D-9981-0C5FA2D726CA}" destId="{8F239733-865B-4496-A562-AEFAA8FBE8CD}" srcOrd="0" destOrd="0" presId="urn:microsoft.com/office/officeart/2005/8/layout/lProcess3"/>
    <dgm:cxn modelId="{D01B5934-306C-4986-ADDE-9BFE8B261232}" type="presParOf" srcId="{5499CA4B-3630-487E-B554-F01296C167D2}" destId="{B688095F-EE73-48A2-91D8-10870E463CC3}" srcOrd="5" destOrd="0" presId="urn:microsoft.com/office/officeart/2005/8/layout/lProcess3"/>
    <dgm:cxn modelId="{D3DCFC4F-38EF-49C7-91F8-CB156D84AD3F}" type="presParOf" srcId="{5499CA4B-3630-487E-B554-F01296C167D2}" destId="{6624AF4F-67CD-479B-84E0-80A6F99AEBDE}" srcOrd="6" destOrd="0" presId="urn:microsoft.com/office/officeart/2005/8/layout/lProcess3"/>
    <dgm:cxn modelId="{D8ADE6F5-E168-4650-A452-2B9B608CDB00}" type="presParOf" srcId="{6624AF4F-67CD-479B-84E0-80A6F99AEBDE}" destId="{A425FCFF-39C5-45FF-A493-CCA1E682A1C1}" srcOrd="0" destOrd="0" presId="urn:microsoft.com/office/officeart/2005/8/layout/lProcess3"/>
    <dgm:cxn modelId="{418050F5-F96D-4FF4-8C69-8F1986CF2AA9}" type="presParOf" srcId="{5499CA4B-3630-487E-B554-F01296C167D2}" destId="{7CC741D0-E55E-44B0-B9B2-04760B2BD3DC}" srcOrd="7" destOrd="0" presId="urn:microsoft.com/office/officeart/2005/8/layout/lProcess3"/>
    <dgm:cxn modelId="{3DFF35D0-5C6C-4E15-9A13-51A971751666}" type="presParOf" srcId="{5499CA4B-3630-487E-B554-F01296C167D2}" destId="{3717FF75-FF15-4211-9B68-B91CB41F5DB5}" srcOrd="8" destOrd="0" presId="urn:microsoft.com/office/officeart/2005/8/layout/lProcess3"/>
    <dgm:cxn modelId="{4DF0210C-ABC5-4265-945E-3EF8E0FE6B2A}" type="presParOf" srcId="{3717FF75-FF15-4211-9B68-B91CB41F5DB5}" destId="{A0B3989D-579E-4B36-8BE5-A71966980FC5}" srcOrd="0" destOrd="0" presId="urn:microsoft.com/office/officeart/2005/8/layout/lProcess3"/>
    <dgm:cxn modelId="{47C48FB4-E558-4D51-A89D-FDCDB7AB04A0}" type="presParOf" srcId="{5499CA4B-3630-487E-B554-F01296C167D2}" destId="{14051252-1C70-4618-BDC8-CF324B37743C}" srcOrd="9" destOrd="0" presId="urn:microsoft.com/office/officeart/2005/8/layout/lProcess3"/>
    <dgm:cxn modelId="{664A565F-BB52-4BC4-A4AF-486FF879AA55}" type="presParOf" srcId="{5499CA4B-3630-487E-B554-F01296C167D2}" destId="{5C719F36-F980-4BA7-B4DF-44BAC31781F2}" srcOrd="10" destOrd="0" presId="urn:microsoft.com/office/officeart/2005/8/layout/lProcess3"/>
    <dgm:cxn modelId="{6ADE7E5A-0C66-42D1-89B1-733CA5DD55EA}" type="presParOf" srcId="{5C719F36-F980-4BA7-B4DF-44BAC31781F2}" destId="{D2439B1B-4E3F-4BE3-97C5-694CB724ABA0}" srcOrd="0" destOrd="0" presId="urn:microsoft.com/office/officeart/2005/8/layout/lProcess3"/>
    <dgm:cxn modelId="{2527CE3F-4343-4AF1-A4F9-49C42E9FF273}" type="presParOf" srcId="{5499CA4B-3630-487E-B554-F01296C167D2}" destId="{CB7804C9-19D1-4628-A637-8EE159711CD1}" srcOrd="11" destOrd="0" presId="urn:microsoft.com/office/officeart/2005/8/layout/lProcess3"/>
    <dgm:cxn modelId="{175526B8-9E29-410D-968D-F8004158182C}" type="presParOf" srcId="{5499CA4B-3630-487E-B554-F01296C167D2}" destId="{DB226339-74D8-42A7-B1F4-E06AFE5F329E}" srcOrd="12" destOrd="0" presId="urn:microsoft.com/office/officeart/2005/8/layout/lProcess3"/>
    <dgm:cxn modelId="{D92B4B05-7514-441A-B047-7BA1B8F79318}" type="presParOf" srcId="{DB226339-74D8-42A7-B1F4-E06AFE5F329E}" destId="{CA235ACB-9196-46B6-BC6A-5038BBBC6D66}" srcOrd="0" destOrd="0" presId="urn:microsoft.com/office/officeart/2005/8/layout/lProcess3"/>
    <dgm:cxn modelId="{0B2A5A36-B486-4338-ACF5-3B7326A9ABBC}" type="presParOf" srcId="{5499CA4B-3630-487E-B554-F01296C167D2}" destId="{F8AFB56A-DCD1-472D-885B-F82EB4325D8A}" srcOrd="13" destOrd="0" presId="urn:microsoft.com/office/officeart/2005/8/layout/lProcess3"/>
    <dgm:cxn modelId="{BF73F523-C1D5-44AA-8939-35C6E6AC79AC}" type="presParOf" srcId="{5499CA4B-3630-487E-B554-F01296C167D2}" destId="{9E0D226B-0282-4EAB-80A2-8B67A5740185}" srcOrd="14" destOrd="0" presId="urn:microsoft.com/office/officeart/2005/8/layout/lProcess3"/>
    <dgm:cxn modelId="{3AEC8D0F-ED7C-43A0-ABD6-2C98F4BD2EC3}" type="presParOf" srcId="{9E0D226B-0282-4EAB-80A2-8B67A5740185}" destId="{77E007B0-9B68-4E47-8B36-B11C15A8F727}" srcOrd="0"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6F5DC-69F5-4CEB-9186-10663DA48816}">
      <dsp:nvSpPr>
        <dsp:cNvPr id="0" name=""/>
        <dsp:cNvSpPr/>
      </dsp:nvSpPr>
      <dsp:spPr>
        <a:xfrm>
          <a:off x="0" y="1554"/>
          <a:ext cx="3753599" cy="371159"/>
        </a:xfrm>
        <a:prstGeom prst="chevron">
          <a:avLst/>
        </a:prstGeom>
        <a:solidFill>
          <a:srgbClr val="41C3D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l" defTabSz="533400">
            <a:lnSpc>
              <a:spcPct val="90000"/>
            </a:lnSpc>
            <a:spcBef>
              <a:spcPct val="0"/>
            </a:spcBef>
            <a:spcAft>
              <a:spcPct val="35000"/>
            </a:spcAft>
            <a:buNone/>
          </a:pPr>
          <a:r>
            <a:rPr lang="nl-NL" sz="1200" b="0" kern="1200" dirty="0">
              <a:solidFill>
                <a:schemeClr val="tx1"/>
              </a:solidFill>
            </a:rPr>
            <a:t>    </a:t>
          </a:r>
          <a:r>
            <a:rPr lang="nl-NL" sz="1200" b="1" kern="1200" dirty="0">
              <a:solidFill>
                <a:schemeClr val="tx1"/>
              </a:solidFill>
            </a:rPr>
            <a:t>Intentie vastleggen </a:t>
          </a:r>
          <a:r>
            <a:rPr lang="nl-NL" sz="1200" kern="1200" dirty="0">
              <a:solidFill>
                <a:schemeClr val="tx1"/>
              </a:solidFill>
            </a:rPr>
            <a:t>op Conceptueel Niveau</a:t>
          </a:r>
        </a:p>
      </dsp:txBody>
      <dsp:txXfrm>
        <a:off x="185580" y="1554"/>
        <a:ext cx="3382440" cy="371159"/>
      </dsp:txXfrm>
    </dsp:sp>
    <dsp:sp modelId="{18E741E4-F861-49B5-B075-8FAC610D1B60}">
      <dsp:nvSpPr>
        <dsp:cNvPr id="0" name=""/>
        <dsp:cNvSpPr/>
      </dsp:nvSpPr>
      <dsp:spPr>
        <a:xfrm>
          <a:off x="0" y="378921"/>
          <a:ext cx="2744426"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Accelereren van Projecten</a:t>
          </a:r>
        </a:p>
      </dsp:txBody>
      <dsp:txXfrm>
        <a:off x="185580" y="378921"/>
        <a:ext cx="2373267" cy="371159"/>
      </dsp:txXfrm>
    </dsp:sp>
    <dsp:sp modelId="{8F239733-865B-4496-A562-AEFAA8FBE8CD}">
      <dsp:nvSpPr>
        <dsp:cNvPr id="0" name=""/>
        <dsp:cNvSpPr/>
      </dsp:nvSpPr>
      <dsp:spPr>
        <a:xfrm>
          <a:off x="0" y="728111"/>
          <a:ext cx="3453357"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Gebruikmaken van Bewezen Methodes</a:t>
          </a:r>
        </a:p>
      </dsp:txBody>
      <dsp:txXfrm>
        <a:off x="185580" y="728111"/>
        <a:ext cx="3082198" cy="371159"/>
      </dsp:txXfrm>
    </dsp:sp>
    <dsp:sp modelId="{A425FCFF-39C5-45FF-A493-CCA1E682A1C1}">
      <dsp:nvSpPr>
        <dsp:cNvPr id="0" name=""/>
        <dsp:cNvSpPr/>
      </dsp:nvSpPr>
      <dsp:spPr>
        <a:xfrm>
          <a:off x="0" y="1104687"/>
          <a:ext cx="2107915"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Open en Flexibel</a:t>
          </a:r>
        </a:p>
      </dsp:txBody>
      <dsp:txXfrm>
        <a:off x="185580" y="1104687"/>
        <a:ext cx="1736756" cy="371159"/>
      </dsp:txXfrm>
    </dsp:sp>
    <dsp:sp modelId="{A0B3989D-579E-4B36-8BE5-A71966980FC5}">
      <dsp:nvSpPr>
        <dsp:cNvPr id="0" name=""/>
        <dsp:cNvSpPr/>
      </dsp:nvSpPr>
      <dsp:spPr>
        <a:xfrm>
          <a:off x="0" y="1471952"/>
          <a:ext cx="2360011"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Enterprise Qualiteiten</a:t>
          </a:r>
        </a:p>
      </dsp:txBody>
      <dsp:txXfrm>
        <a:off x="185580" y="1471952"/>
        <a:ext cx="1988852" cy="371159"/>
      </dsp:txXfrm>
    </dsp:sp>
    <dsp:sp modelId="{D2439B1B-4E3F-4BE3-97C5-694CB724ABA0}">
      <dsp:nvSpPr>
        <dsp:cNvPr id="0" name=""/>
        <dsp:cNvSpPr/>
      </dsp:nvSpPr>
      <dsp:spPr>
        <a:xfrm>
          <a:off x="0" y="1843104"/>
          <a:ext cx="3336786"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Cloud Qualiteiten DAN NU CDS DEEL</a:t>
          </a:r>
        </a:p>
      </dsp:txBody>
      <dsp:txXfrm>
        <a:off x="185580" y="1843104"/>
        <a:ext cx="2965627" cy="371159"/>
      </dsp:txXfrm>
    </dsp:sp>
    <dsp:sp modelId="{CA235ACB-9196-46B6-BC6A-5038BBBC6D66}">
      <dsp:nvSpPr>
        <dsp:cNvPr id="0" name=""/>
        <dsp:cNvSpPr/>
      </dsp:nvSpPr>
      <dsp:spPr>
        <a:xfrm>
          <a:off x="0" y="2221493"/>
          <a:ext cx="2429339"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b="0" kern="1200" dirty="0">
              <a:noFill/>
            </a:rPr>
            <a:t>    Services</a:t>
          </a:r>
          <a:r>
            <a:rPr lang="nl-NL" sz="1100" kern="1200" dirty="0">
              <a:noFill/>
            </a:rPr>
            <a:t>, geen Objecten</a:t>
          </a:r>
        </a:p>
      </dsp:txBody>
      <dsp:txXfrm>
        <a:off x="185580" y="2221493"/>
        <a:ext cx="2058180" cy="371159"/>
      </dsp:txXfrm>
    </dsp:sp>
    <dsp:sp modelId="{77E007B0-9B68-4E47-8B36-B11C15A8F727}">
      <dsp:nvSpPr>
        <dsp:cNvPr id="0" name=""/>
        <dsp:cNvSpPr/>
      </dsp:nvSpPr>
      <dsp:spPr>
        <a:xfrm>
          <a:off x="0" y="2585163"/>
          <a:ext cx="2242422"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Querying, geen ORM</a:t>
          </a:r>
        </a:p>
      </dsp:txBody>
      <dsp:txXfrm>
        <a:off x="185580" y="2585163"/>
        <a:ext cx="1871263" cy="3711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6F5DC-69F5-4CEB-9186-10663DA48816}">
      <dsp:nvSpPr>
        <dsp:cNvPr id="0" name=""/>
        <dsp:cNvSpPr/>
      </dsp:nvSpPr>
      <dsp:spPr>
        <a:xfrm>
          <a:off x="0" y="1554"/>
          <a:ext cx="3753599" cy="371159"/>
        </a:xfrm>
        <a:prstGeom prst="chevron">
          <a:avLst/>
        </a:prstGeom>
        <a:solidFill>
          <a:srgbClr val="41C3D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l" defTabSz="533400">
            <a:lnSpc>
              <a:spcPct val="90000"/>
            </a:lnSpc>
            <a:spcBef>
              <a:spcPct val="0"/>
            </a:spcBef>
            <a:spcAft>
              <a:spcPct val="35000"/>
            </a:spcAft>
            <a:buNone/>
          </a:pPr>
          <a:r>
            <a:rPr lang="nl-NL" sz="1200" b="0" kern="1200" dirty="0">
              <a:solidFill>
                <a:schemeClr val="tx1"/>
              </a:solidFill>
            </a:rPr>
            <a:t>    </a:t>
          </a:r>
          <a:r>
            <a:rPr lang="nl-NL" sz="1200" b="1" kern="1200" dirty="0">
              <a:solidFill>
                <a:schemeClr val="tx1"/>
              </a:solidFill>
            </a:rPr>
            <a:t>Intentie vastleggen </a:t>
          </a:r>
          <a:r>
            <a:rPr lang="nl-NL" sz="1200" kern="1200" dirty="0">
              <a:solidFill>
                <a:schemeClr val="tx1"/>
              </a:solidFill>
            </a:rPr>
            <a:t>op Conceptueel Niveau</a:t>
          </a:r>
        </a:p>
      </dsp:txBody>
      <dsp:txXfrm>
        <a:off x="185580" y="1554"/>
        <a:ext cx="3382440" cy="371159"/>
      </dsp:txXfrm>
    </dsp:sp>
    <dsp:sp modelId="{18E741E4-F861-49B5-B075-8FAC610D1B60}">
      <dsp:nvSpPr>
        <dsp:cNvPr id="0" name=""/>
        <dsp:cNvSpPr/>
      </dsp:nvSpPr>
      <dsp:spPr>
        <a:xfrm>
          <a:off x="0" y="378921"/>
          <a:ext cx="2744426"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Accelereren van Projecten</a:t>
          </a:r>
        </a:p>
      </dsp:txBody>
      <dsp:txXfrm>
        <a:off x="185580" y="378921"/>
        <a:ext cx="2373267" cy="371159"/>
      </dsp:txXfrm>
    </dsp:sp>
    <dsp:sp modelId="{8F239733-865B-4496-A562-AEFAA8FBE8CD}">
      <dsp:nvSpPr>
        <dsp:cNvPr id="0" name=""/>
        <dsp:cNvSpPr/>
      </dsp:nvSpPr>
      <dsp:spPr>
        <a:xfrm>
          <a:off x="0" y="728111"/>
          <a:ext cx="3453357"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Gebruikmaken van Bewezen Methodes</a:t>
          </a:r>
        </a:p>
      </dsp:txBody>
      <dsp:txXfrm>
        <a:off x="185580" y="728111"/>
        <a:ext cx="3082198" cy="371159"/>
      </dsp:txXfrm>
    </dsp:sp>
    <dsp:sp modelId="{A425FCFF-39C5-45FF-A493-CCA1E682A1C1}">
      <dsp:nvSpPr>
        <dsp:cNvPr id="0" name=""/>
        <dsp:cNvSpPr/>
      </dsp:nvSpPr>
      <dsp:spPr>
        <a:xfrm>
          <a:off x="0" y="1104687"/>
          <a:ext cx="2107915"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Open en Flexibel</a:t>
          </a:r>
        </a:p>
      </dsp:txBody>
      <dsp:txXfrm>
        <a:off x="185580" y="1104687"/>
        <a:ext cx="1736756" cy="371159"/>
      </dsp:txXfrm>
    </dsp:sp>
    <dsp:sp modelId="{A0B3989D-579E-4B36-8BE5-A71966980FC5}">
      <dsp:nvSpPr>
        <dsp:cNvPr id="0" name=""/>
        <dsp:cNvSpPr/>
      </dsp:nvSpPr>
      <dsp:spPr>
        <a:xfrm>
          <a:off x="0" y="1471952"/>
          <a:ext cx="2360011"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Enterprise Qualiteiten</a:t>
          </a:r>
        </a:p>
      </dsp:txBody>
      <dsp:txXfrm>
        <a:off x="185580" y="1471952"/>
        <a:ext cx="1988852" cy="371159"/>
      </dsp:txXfrm>
    </dsp:sp>
    <dsp:sp modelId="{D2439B1B-4E3F-4BE3-97C5-694CB724ABA0}">
      <dsp:nvSpPr>
        <dsp:cNvPr id="0" name=""/>
        <dsp:cNvSpPr/>
      </dsp:nvSpPr>
      <dsp:spPr>
        <a:xfrm>
          <a:off x="0" y="1843104"/>
          <a:ext cx="3336786"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Cloud Qualiteiten DAN NU CDS DEEL</a:t>
          </a:r>
        </a:p>
      </dsp:txBody>
      <dsp:txXfrm>
        <a:off x="185580" y="1843104"/>
        <a:ext cx="2965627" cy="371159"/>
      </dsp:txXfrm>
    </dsp:sp>
    <dsp:sp modelId="{CA235ACB-9196-46B6-BC6A-5038BBBC6D66}">
      <dsp:nvSpPr>
        <dsp:cNvPr id="0" name=""/>
        <dsp:cNvSpPr/>
      </dsp:nvSpPr>
      <dsp:spPr>
        <a:xfrm>
          <a:off x="0" y="2221493"/>
          <a:ext cx="2429339"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b="0" kern="1200" dirty="0">
              <a:noFill/>
            </a:rPr>
            <a:t>    Services</a:t>
          </a:r>
          <a:r>
            <a:rPr lang="nl-NL" sz="1100" kern="1200" dirty="0">
              <a:noFill/>
            </a:rPr>
            <a:t>, geen Objecten</a:t>
          </a:r>
        </a:p>
      </dsp:txBody>
      <dsp:txXfrm>
        <a:off x="185580" y="2221493"/>
        <a:ext cx="2058180" cy="371159"/>
      </dsp:txXfrm>
    </dsp:sp>
    <dsp:sp modelId="{77E007B0-9B68-4E47-8B36-B11C15A8F727}">
      <dsp:nvSpPr>
        <dsp:cNvPr id="0" name=""/>
        <dsp:cNvSpPr/>
      </dsp:nvSpPr>
      <dsp:spPr>
        <a:xfrm>
          <a:off x="0" y="2585163"/>
          <a:ext cx="2242422"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Querying, geen ORM</a:t>
          </a:r>
        </a:p>
      </dsp:txBody>
      <dsp:txXfrm>
        <a:off x="185580" y="2585163"/>
        <a:ext cx="1871263" cy="3711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6F5DC-69F5-4CEB-9186-10663DA48816}">
      <dsp:nvSpPr>
        <dsp:cNvPr id="0" name=""/>
        <dsp:cNvSpPr/>
      </dsp:nvSpPr>
      <dsp:spPr>
        <a:xfrm>
          <a:off x="0" y="1554"/>
          <a:ext cx="3753599" cy="371159"/>
        </a:xfrm>
        <a:prstGeom prst="chevron">
          <a:avLst/>
        </a:prstGeom>
        <a:solidFill>
          <a:srgbClr val="41C3D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l" defTabSz="533400">
            <a:lnSpc>
              <a:spcPct val="90000"/>
            </a:lnSpc>
            <a:spcBef>
              <a:spcPct val="0"/>
            </a:spcBef>
            <a:spcAft>
              <a:spcPct val="35000"/>
            </a:spcAft>
            <a:buNone/>
          </a:pPr>
          <a:r>
            <a:rPr lang="nl-NL" sz="1200" b="0" kern="1200" dirty="0">
              <a:solidFill>
                <a:schemeClr val="tx1"/>
              </a:solidFill>
            </a:rPr>
            <a:t>    </a:t>
          </a:r>
          <a:r>
            <a:rPr lang="nl-NL" sz="1200" b="1" kern="1200" dirty="0">
              <a:solidFill>
                <a:schemeClr val="tx1"/>
              </a:solidFill>
            </a:rPr>
            <a:t>Intentie vastleggen </a:t>
          </a:r>
          <a:r>
            <a:rPr lang="nl-NL" sz="1200" kern="1200" dirty="0">
              <a:solidFill>
                <a:schemeClr val="tx1"/>
              </a:solidFill>
            </a:rPr>
            <a:t>op Conceptueel Niveau</a:t>
          </a:r>
        </a:p>
      </dsp:txBody>
      <dsp:txXfrm>
        <a:off x="185580" y="1554"/>
        <a:ext cx="3382440" cy="371159"/>
      </dsp:txXfrm>
    </dsp:sp>
    <dsp:sp modelId="{18E741E4-F861-49B5-B075-8FAC610D1B60}">
      <dsp:nvSpPr>
        <dsp:cNvPr id="0" name=""/>
        <dsp:cNvSpPr/>
      </dsp:nvSpPr>
      <dsp:spPr>
        <a:xfrm>
          <a:off x="0" y="378921"/>
          <a:ext cx="2744426"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Accelereren van Projecten</a:t>
          </a:r>
        </a:p>
      </dsp:txBody>
      <dsp:txXfrm>
        <a:off x="185580" y="378921"/>
        <a:ext cx="2373267" cy="371159"/>
      </dsp:txXfrm>
    </dsp:sp>
    <dsp:sp modelId="{8F239733-865B-4496-A562-AEFAA8FBE8CD}">
      <dsp:nvSpPr>
        <dsp:cNvPr id="0" name=""/>
        <dsp:cNvSpPr/>
      </dsp:nvSpPr>
      <dsp:spPr>
        <a:xfrm>
          <a:off x="0" y="728111"/>
          <a:ext cx="3453357"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Gebruikmaken van Bewezen Methodes</a:t>
          </a:r>
        </a:p>
      </dsp:txBody>
      <dsp:txXfrm>
        <a:off x="185580" y="728111"/>
        <a:ext cx="3082198" cy="371159"/>
      </dsp:txXfrm>
    </dsp:sp>
    <dsp:sp modelId="{A425FCFF-39C5-45FF-A493-CCA1E682A1C1}">
      <dsp:nvSpPr>
        <dsp:cNvPr id="0" name=""/>
        <dsp:cNvSpPr/>
      </dsp:nvSpPr>
      <dsp:spPr>
        <a:xfrm>
          <a:off x="0" y="1104687"/>
          <a:ext cx="2107915"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Open en Flexibel</a:t>
          </a:r>
        </a:p>
      </dsp:txBody>
      <dsp:txXfrm>
        <a:off x="185580" y="1104687"/>
        <a:ext cx="1736756" cy="371159"/>
      </dsp:txXfrm>
    </dsp:sp>
    <dsp:sp modelId="{A0B3989D-579E-4B36-8BE5-A71966980FC5}">
      <dsp:nvSpPr>
        <dsp:cNvPr id="0" name=""/>
        <dsp:cNvSpPr/>
      </dsp:nvSpPr>
      <dsp:spPr>
        <a:xfrm>
          <a:off x="0" y="1471952"/>
          <a:ext cx="2360011"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Enterprise Qualiteiten</a:t>
          </a:r>
        </a:p>
      </dsp:txBody>
      <dsp:txXfrm>
        <a:off x="185580" y="1471952"/>
        <a:ext cx="1988852" cy="371159"/>
      </dsp:txXfrm>
    </dsp:sp>
    <dsp:sp modelId="{D2439B1B-4E3F-4BE3-97C5-694CB724ABA0}">
      <dsp:nvSpPr>
        <dsp:cNvPr id="0" name=""/>
        <dsp:cNvSpPr/>
      </dsp:nvSpPr>
      <dsp:spPr>
        <a:xfrm>
          <a:off x="0" y="1843104"/>
          <a:ext cx="3336786"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Cloud Qualiteiten DAN NU CDS DEEL</a:t>
          </a:r>
        </a:p>
      </dsp:txBody>
      <dsp:txXfrm>
        <a:off x="185580" y="1843104"/>
        <a:ext cx="2965627" cy="371159"/>
      </dsp:txXfrm>
    </dsp:sp>
    <dsp:sp modelId="{CA235ACB-9196-46B6-BC6A-5038BBBC6D66}">
      <dsp:nvSpPr>
        <dsp:cNvPr id="0" name=""/>
        <dsp:cNvSpPr/>
      </dsp:nvSpPr>
      <dsp:spPr>
        <a:xfrm>
          <a:off x="0" y="2221493"/>
          <a:ext cx="2429339"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b="0" kern="1200" dirty="0">
              <a:noFill/>
            </a:rPr>
            <a:t>    Services</a:t>
          </a:r>
          <a:r>
            <a:rPr lang="nl-NL" sz="1100" kern="1200" dirty="0">
              <a:noFill/>
            </a:rPr>
            <a:t>, geen Objectent</a:t>
          </a:r>
        </a:p>
      </dsp:txBody>
      <dsp:txXfrm>
        <a:off x="185580" y="2221493"/>
        <a:ext cx="2058180" cy="371159"/>
      </dsp:txXfrm>
    </dsp:sp>
    <dsp:sp modelId="{77E007B0-9B68-4E47-8B36-B11C15A8F727}">
      <dsp:nvSpPr>
        <dsp:cNvPr id="0" name=""/>
        <dsp:cNvSpPr/>
      </dsp:nvSpPr>
      <dsp:spPr>
        <a:xfrm>
          <a:off x="0" y="2585163"/>
          <a:ext cx="2242422"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Querying, geen ORM</a:t>
          </a:r>
        </a:p>
      </dsp:txBody>
      <dsp:txXfrm>
        <a:off x="185580" y="2585163"/>
        <a:ext cx="1871263" cy="3711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6F5DC-69F5-4CEB-9186-10663DA48816}">
      <dsp:nvSpPr>
        <dsp:cNvPr id="0" name=""/>
        <dsp:cNvSpPr/>
      </dsp:nvSpPr>
      <dsp:spPr>
        <a:xfrm>
          <a:off x="0" y="1554"/>
          <a:ext cx="4093037"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b="0" kern="1200" dirty="0">
              <a:solidFill>
                <a:schemeClr val="tx1"/>
              </a:solidFill>
            </a:rPr>
            <a:t>    Intentie vastleggen </a:t>
          </a:r>
          <a:r>
            <a:rPr lang="nl-NL" sz="1100" kern="1200" dirty="0">
              <a:solidFill>
                <a:schemeClr val="tx1"/>
              </a:solidFill>
            </a:rPr>
            <a:t>op Conceptueel Niveau</a:t>
          </a:r>
        </a:p>
      </dsp:txBody>
      <dsp:txXfrm>
        <a:off x="185580" y="1554"/>
        <a:ext cx="3721878" cy="371159"/>
      </dsp:txXfrm>
    </dsp:sp>
    <dsp:sp modelId="{18E741E4-F861-49B5-B075-8FAC610D1B60}">
      <dsp:nvSpPr>
        <dsp:cNvPr id="0" name=""/>
        <dsp:cNvSpPr/>
      </dsp:nvSpPr>
      <dsp:spPr>
        <a:xfrm>
          <a:off x="0" y="378921"/>
          <a:ext cx="2744426" cy="371159"/>
        </a:xfrm>
        <a:prstGeom prst="chevron">
          <a:avLst/>
        </a:prstGeom>
        <a:solidFill>
          <a:srgbClr val="41C3D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l" defTabSz="533400">
            <a:lnSpc>
              <a:spcPct val="90000"/>
            </a:lnSpc>
            <a:spcBef>
              <a:spcPct val="0"/>
            </a:spcBef>
            <a:spcAft>
              <a:spcPct val="35000"/>
            </a:spcAft>
            <a:buNone/>
          </a:pPr>
          <a:r>
            <a:rPr lang="nl-NL" sz="1200" b="1" kern="1200" dirty="0">
              <a:solidFill>
                <a:schemeClr val="tx1"/>
              </a:solidFill>
            </a:rPr>
            <a:t>    Accelereren van Projecten</a:t>
          </a:r>
        </a:p>
      </dsp:txBody>
      <dsp:txXfrm>
        <a:off x="185580" y="378921"/>
        <a:ext cx="2373267" cy="371159"/>
      </dsp:txXfrm>
    </dsp:sp>
    <dsp:sp modelId="{8F239733-865B-4496-A562-AEFAA8FBE8CD}">
      <dsp:nvSpPr>
        <dsp:cNvPr id="0" name=""/>
        <dsp:cNvSpPr/>
      </dsp:nvSpPr>
      <dsp:spPr>
        <a:xfrm>
          <a:off x="5" y="747362"/>
          <a:ext cx="3453357"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Gebruikmaken van Bewezen Methodes</a:t>
          </a:r>
        </a:p>
      </dsp:txBody>
      <dsp:txXfrm>
        <a:off x="185585" y="747362"/>
        <a:ext cx="3082198" cy="371159"/>
      </dsp:txXfrm>
    </dsp:sp>
    <dsp:sp modelId="{A425FCFF-39C5-45FF-A493-CCA1E682A1C1}">
      <dsp:nvSpPr>
        <dsp:cNvPr id="0" name=""/>
        <dsp:cNvSpPr/>
      </dsp:nvSpPr>
      <dsp:spPr>
        <a:xfrm>
          <a:off x="5" y="1123937"/>
          <a:ext cx="2107915"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Open en Flexibel</a:t>
          </a:r>
        </a:p>
      </dsp:txBody>
      <dsp:txXfrm>
        <a:off x="185585" y="1123937"/>
        <a:ext cx="1736756" cy="371159"/>
      </dsp:txXfrm>
    </dsp:sp>
    <dsp:sp modelId="{A0B3989D-579E-4B36-8BE5-A71966980FC5}">
      <dsp:nvSpPr>
        <dsp:cNvPr id="0" name=""/>
        <dsp:cNvSpPr/>
      </dsp:nvSpPr>
      <dsp:spPr>
        <a:xfrm>
          <a:off x="5" y="1491202"/>
          <a:ext cx="2360011"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Enterprise Qualiteiten</a:t>
          </a:r>
        </a:p>
      </dsp:txBody>
      <dsp:txXfrm>
        <a:off x="185585" y="1491202"/>
        <a:ext cx="1988852" cy="371159"/>
      </dsp:txXfrm>
    </dsp:sp>
    <dsp:sp modelId="{D2439B1B-4E3F-4BE3-97C5-694CB724ABA0}">
      <dsp:nvSpPr>
        <dsp:cNvPr id="0" name=""/>
        <dsp:cNvSpPr/>
      </dsp:nvSpPr>
      <dsp:spPr>
        <a:xfrm>
          <a:off x="5" y="1862355"/>
          <a:ext cx="3336786"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Cloud Qualiteiten DAN NU CDS DEEL</a:t>
          </a:r>
        </a:p>
      </dsp:txBody>
      <dsp:txXfrm>
        <a:off x="185585" y="1862355"/>
        <a:ext cx="2965627" cy="371159"/>
      </dsp:txXfrm>
    </dsp:sp>
    <dsp:sp modelId="{CA235ACB-9196-46B6-BC6A-5038BBBC6D66}">
      <dsp:nvSpPr>
        <dsp:cNvPr id="0" name=""/>
        <dsp:cNvSpPr/>
      </dsp:nvSpPr>
      <dsp:spPr>
        <a:xfrm>
          <a:off x="5" y="2240743"/>
          <a:ext cx="2429339"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b="0" kern="1200" dirty="0">
              <a:noFill/>
            </a:rPr>
            <a:t>    Services</a:t>
          </a:r>
          <a:r>
            <a:rPr lang="nl-NL" sz="1100" kern="1200" dirty="0">
              <a:noFill/>
            </a:rPr>
            <a:t>, geen Objecten</a:t>
          </a:r>
        </a:p>
      </dsp:txBody>
      <dsp:txXfrm>
        <a:off x="185585" y="2240743"/>
        <a:ext cx="2058180" cy="371159"/>
      </dsp:txXfrm>
    </dsp:sp>
    <dsp:sp modelId="{77E007B0-9B68-4E47-8B36-B11C15A8F727}">
      <dsp:nvSpPr>
        <dsp:cNvPr id="0" name=""/>
        <dsp:cNvSpPr/>
      </dsp:nvSpPr>
      <dsp:spPr>
        <a:xfrm>
          <a:off x="5" y="2604413"/>
          <a:ext cx="2242422"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Querying, geen ORM</a:t>
          </a:r>
        </a:p>
      </dsp:txBody>
      <dsp:txXfrm>
        <a:off x="185585" y="2604413"/>
        <a:ext cx="1871263" cy="3711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6F5DC-69F5-4CEB-9186-10663DA48816}">
      <dsp:nvSpPr>
        <dsp:cNvPr id="0" name=""/>
        <dsp:cNvSpPr/>
      </dsp:nvSpPr>
      <dsp:spPr>
        <a:xfrm>
          <a:off x="0" y="1554"/>
          <a:ext cx="4093037"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b="0" kern="1200" dirty="0">
              <a:solidFill>
                <a:schemeClr val="tx1"/>
              </a:solidFill>
            </a:rPr>
            <a:t>    Intentie vastleggen </a:t>
          </a:r>
          <a:r>
            <a:rPr lang="nl-NL" sz="1100" kern="1200" dirty="0">
              <a:solidFill>
                <a:schemeClr val="tx1"/>
              </a:solidFill>
            </a:rPr>
            <a:t>op Conceptueel Niveau</a:t>
          </a:r>
        </a:p>
      </dsp:txBody>
      <dsp:txXfrm>
        <a:off x="185580" y="1554"/>
        <a:ext cx="3721878" cy="371159"/>
      </dsp:txXfrm>
    </dsp:sp>
    <dsp:sp modelId="{18E741E4-F861-49B5-B075-8FAC610D1B60}">
      <dsp:nvSpPr>
        <dsp:cNvPr id="0" name=""/>
        <dsp:cNvSpPr/>
      </dsp:nvSpPr>
      <dsp:spPr>
        <a:xfrm>
          <a:off x="0" y="378921"/>
          <a:ext cx="2744426"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solidFill>
                <a:schemeClr val="tx1"/>
              </a:solidFill>
            </a:rPr>
            <a:t>    Accelereren van Projecten</a:t>
          </a:r>
        </a:p>
      </dsp:txBody>
      <dsp:txXfrm>
        <a:off x="185580" y="378921"/>
        <a:ext cx="2373267" cy="371159"/>
      </dsp:txXfrm>
    </dsp:sp>
    <dsp:sp modelId="{8F239733-865B-4496-A562-AEFAA8FBE8CD}">
      <dsp:nvSpPr>
        <dsp:cNvPr id="0" name=""/>
        <dsp:cNvSpPr/>
      </dsp:nvSpPr>
      <dsp:spPr>
        <a:xfrm>
          <a:off x="0" y="728111"/>
          <a:ext cx="3643001" cy="371159"/>
        </a:xfrm>
        <a:prstGeom prst="chevron">
          <a:avLst/>
        </a:prstGeom>
        <a:solidFill>
          <a:srgbClr val="41C3D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l" defTabSz="533400">
            <a:lnSpc>
              <a:spcPct val="90000"/>
            </a:lnSpc>
            <a:spcBef>
              <a:spcPct val="0"/>
            </a:spcBef>
            <a:spcAft>
              <a:spcPct val="35000"/>
            </a:spcAft>
            <a:buNone/>
          </a:pPr>
          <a:r>
            <a:rPr lang="nl-NL" sz="1200" b="1" kern="1200" dirty="0">
              <a:solidFill>
                <a:schemeClr val="tx1"/>
              </a:solidFill>
            </a:rPr>
            <a:t>    Gebruikmaken van Bewezen Methodes</a:t>
          </a:r>
        </a:p>
      </dsp:txBody>
      <dsp:txXfrm>
        <a:off x="185580" y="728111"/>
        <a:ext cx="3271842" cy="371159"/>
      </dsp:txXfrm>
    </dsp:sp>
    <dsp:sp modelId="{A425FCFF-39C5-45FF-A493-CCA1E682A1C1}">
      <dsp:nvSpPr>
        <dsp:cNvPr id="0" name=""/>
        <dsp:cNvSpPr/>
      </dsp:nvSpPr>
      <dsp:spPr>
        <a:xfrm>
          <a:off x="0" y="1104687"/>
          <a:ext cx="2107915"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Open en Flexibel</a:t>
          </a:r>
        </a:p>
      </dsp:txBody>
      <dsp:txXfrm>
        <a:off x="185580" y="1104687"/>
        <a:ext cx="1736756" cy="371159"/>
      </dsp:txXfrm>
    </dsp:sp>
    <dsp:sp modelId="{A0B3989D-579E-4B36-8BE5-A71966980FC5}">
      <dsp:nvSpPr>
        <dsp:cNvPr id="0" name=""/>
        <dsp:cNvSpPr/>
      </dsp:nvSpPr>
      <dsp:spPr>
        <a:xfrm>
          <a:off x="0" y="1471952"/>
          <a:ext cx="2360011"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Enterprise Qualiteiten</a:t>
          </a:r>
        </a:p>
      </dsp:txBody>
      <dsp:txXfrm>
        <a:off x="185580" y="1471952"/>
        <a:ext cx="1988852" cy="371159"/>
      </dsp:txXfrm>
    </dsp:sp>
    <dsp:sp modelId="{D2439B1B-4E3F-4BE3-97C5-694CB724ABA0}">
      <dsp:nvSpPr>
        <dsp:cNvPr id="0" name=""/>
        <dsp:cNvSpPr/>
      </dsp:nvSpPr>
      <dsp:spPr>
        <a:xfrm>
          <a:off x="0" y="1843104"/>
          <a:ext cx="3336786"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Cloud Qualiteiten DAN NU CDS DEEL</a:t>
          </a:r>
        </a:p>
      </dsp:txBody>
      <dsp:txXfrm>
        <a:off x="185580" y="1843104"/>
        <a:ext cx="2965627" cy="371159"/>
      </dsp:txXfrm>
    </dsp:sp>
    <dsp:sp modelId="{CA235ACB-9196-46B6-BC6A-5038BBBC6D66}">
      <dsp:nvSpPr>
        <dsp:cNvPr id="0" name=""/>
        <dsp:cNvSpPr/>
      </dsp:nvSpPr>
      <dsp:spPr>
        <a:xfrm>
          <a:off x="0" y="2221493"/>
          <a:ext cx="2429339"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b="0" kern="1200" dirty="0">
              <a:noFill/>
            </a:rPr>
            <a:t>    Services</a:t>
          </a:r>
          <a:r>
            <a:rPr lang="nl-NL" sz="1100" kern="1200" dirty="0">
              <a:noFill/>
            </a:rPr>
            <a:t>, geen Objecten</a:t>
          </a:r>
        </a:p>
      </dsp:txBody>
      <dsp:txXfrm>
        <a:off x="185580" y="2221493"/>
        <a:ext cx="2058180" cy="371159"/>
      </dsp:txXfrm>
    </dsp:sp>
    <dsp:sp modelId="{77E007B0-9B68-4E47-8B36-B11C15A8F727}">
      <dsp:nvSpPr>
        <dsp:cNvPr id="0" name=""/>
        <dsp:cNvSpPr/>
      </dsp:nvSpPr>
      <dsp:spPr>
        <a:xfrm>
          <a:off x="0" y="2585163"/>
          <a:ext cx="2242422"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Querying, geen ORM</a:t>
          </a:r>
        </a:p>
      </dsp:txBody>
      <dsp:txXfrm>
        <a:off x="185580" y="2585163"/>
        <a:ext cx="1871263" cy="3711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6F5DC-69F5-4CEB-9186-10663DA48816}">
      <dsp:nvSpPr>
        <dsp:cNvPr id="0" name=""/>
        <dsp:cNvSpPr/>
      </dsp:nvSpPr>
      <dsp:spPr>
        <a:xfrm>
          <a:off x="0" y="1554"/>
          <a:ext cx="4093037"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b="0" kern="1200" dirty="0">
              <a:solidFill>
                <a:schemeClr val="tx1"/>
              </a:solidFill>
            </a:rPr>
            <a:t>    Intentie</a:t>
          </a:r>
          <a:r>
            <a:rPr lang="nl-NL" sz="1100" kern="1200" dirty="0">
              <a:solidFill>
                <a:schemeClr val="tx1"/>
              </a:solidFill>
            </a:rPr>
            <a:t> v</a:t>
          </a:r>
          <a:r>
            <a:rPr lang="nl-NL" sz="1100" b="0" kern="1200" dirty="0">
              <a:solidFill>
                <a:schemeClr val="tx1"/>
              </a:solidFill>
            </a:rPr>
            <a:t>astleggen </a:t>
          </a:r>
          <a:r>
            <a:rPr lang="nl-NL" sz="1100" kern="1200" dirty="0">
              <a:solidFill>
                <a:schemeClr val="tx1"/>
              </a:solidFill>
            </a:rPr>
            <a:t>op Conceptueel Niveau</a:t>
          </a:r>
        </a:p>
      </dsp:txBody>
      <dsp:txXfrm>
        <a:off x="185580" y="1554"/>
        <a:ext cx="3721878" cy="371159"/>
      </dsp:txXfrm>
    </dsp:sp>
    <dsp:sp modelId="{18E741E4-F861-49B5-B075-8FAC610D1B60}">
      <dsp:nvSpPr>
        <dsp:cNvPr id="0" name=""/>
        <dsp:cNvSpPr/>
      </dsp:nvSpPr>
      <dsp:spPr>
        <a:xfrm>
          <a:off x="0" y="378921"/>
          <a:ext cx="2744426"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solidFill>
                <a:schemeClr val="tx1"/>
              </a:solidFill>
            </a:rPr>
            <a:t>    Accelereren van Projecten</a:t>
          </a:r>
        </a:p>
      </dsp:txBody>
      <dsp:txXfrm>
        <a:off x="185580" y="378921"/>
        <a:ext cx="2373267" cy="371159"/>
      </dsp:txXfrm>
    </dsp:sp>
    <dsp:sp modelId="{8F239733-865B-4496-A562-AEFAA8FBE8CD}">
      <dsp:nvSpPr>
        <dsp:cNvPr id="0" name=""/>
        <dsp:cNvSpPr/>
      </dsp:nvSpPr>
      <dsp:spPr>
        <a:xfrm>
          <a:off x="0" y="728111"/>
          <a:ext cx="3453357"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solidFill>
                <a:schemeClr val="tx1"/>
              </a:solidFill>
            </a:rPr>
            <a:t>    Gebruikmaken van Bewezen Methodes</a:t>
          </a:r>
        </a:p>
      </dsp:txBody>
      <dsp:txXfrm>
        <a:off x="185580" y="728111"/>
        <a:ext cx="3082198" cy="371159"/>
      </dsp:txXfrm>
    </dsp:sp>
    <dsp:sp modelId="{A425FCFF-39C5-45FF-A493-CCA1E682A1C1}">
      <dsp:nvSpPr>
        <dsp:cNvPr id="0" name=""/>
        <dsp:cNvSpPr/>
      </dsp:nvSpPr>
      <dsp:spPr>
        <a:xfrm>
          <a:off x="0" y="1104687"/>
          <a:ext cx="2107915" cy="371159"/>
        </a:xfrm>
        <a:prstGeom prst="chevron">
          <a:avLst/>
        </a:prstGeom>
        <a:solidFill>
          <a:srgbClr val="41C3D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l" defTabSz="533400">
            <a:lnSpc>
              <a:spcPct val="90000"/>
            </a:lnSpc>
            <a:spcBef>
              <a:spcPct val="0"/>
            </a:spcBef>
            <a:spcAft>
              <a:spcPct val="35000"/>
            </a:spcAft>
            <a:buNone/>
          </a:pPr>
          <a:r>
            <a:rPr lang="nl-NL" sz="1200" b="1" kern="1200" dirty="0">
              <a:solidFill>
                <a:schemeClr val="tx1"/>
              </a:solidFill>
            </a:rPr>
            <a:t>    Open en Flexibel</a:t>
          </a:r>
        </a:p>
      </dsp:txBody>
      <dsp:txXfrm>
        <a:off x="185580" y="1104687"/>
        <a:ext cx="1736756" cy="371159"/>
      </dsp:txXfrm>
    </dsp:sp>
    <dsp:sp modelId="{A0B3989D-579E-4B36-8BE5-A71966980FC5}">
      <dsp:nvSpPr>
        <dsp:cNvPr id="0" name=""/>
        <dsp:cNvSpPr/>
      </dsp:nvSpPr>
      <dsp:spPr>
        <a:xfrm>
          <a:off x="0" y="1471952"/>
          <a:ext cx="2360011"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Enterprise Qualiteiten</a:t>
          </a:r>
        </a:p>
      </dsp:txBody>
      <dsp:txXfrm>
        <a:off x="185580" y="1471952"/>
        <a:ext cx="1988852" cy="371159"/>
      </dsp:txXfrm>
    </dsp:sp>
    <dsp:sp modelId="{D2439B1B-4E3F-4BE3-97C5-694CB724ABA0}">
      <dsp:nvSpPr>
        <dsp:cNvPr id="0" name=""/>
        <dsp:cNvSpPr/>
      </dsp:nvSpPr>
      <dsp:spPr>
        <a:xfrm>
          <a:off x="0" y="1843104"/>
          <a:ext cx="3336786"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Cloud Qualiteiten DAN NU CDS DEEL</a:t>
          </a:r>
        </a:p>
      </dsp:txBody>
      <dsp:txXfrm>
        <a:off x="185580" y="1843104"/>
        <a:ext cx="2965627" cy="371159"/>
      </dsp:txXfrm>
    </dsp:sp>
    <dsp:sp modelId="{CA235ACB-9196-46B6-BC6A-5038BBBC6D66}">
      <dsp:nvSpPr>
        <dsp:cNvPr id="0" name=""/>
        <dsp:cNvSpPr/>
      </dsp:nvSpPr>
      <dsp:spPr>
        <a:xfrm>
          <a:off x="0" y="2221493"/>
          <a:ext cx="2429339"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b="0" kern="1200" dirty="0">
              <a:noFill/>
            </a:rPr>
            <a:t>    Services</a:t>
          </a:r>
          <a:r>
            <a:rPr lang="nl-NL" sz="1100" kern="1200" dirty="0">
              <a:noFill/>
            </a:rPr>
            <a:t>, geen Objecten</a:t>
          </a:r>
        </a:p>
      </dsp:txBody>
      <dsp:txXfrm>
        <a:off x="185580" y="2221493"/>
        <a:ext cx="2058180" cy="371159"/>
      </dsp:txXfrm>
    </dsp:sp>
    <dsp:sp modelId="{77E007B0-9B68-4E47-8B36-B11C15A8F727}">
      <dsp:nvSpPr>
        <dsp:cNvPr id="0" name=""/>
        <dsp:cNvSpPr/>
      </dsp:nvSpPr>
      <dsp:spPr>
        <a:xfrm>
          <a:off x="0" y="2585163"/>
          <a:ext cx="2242422"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Querying, geen ORM</a:t>
          </a:r>
        </a:p>
      </dsp:txBody>
      <dsp:txXfrm>
        <a:off x="185580" y="2585163"/>
        <a:ext cx="1871263" cy="3711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6F5DC-69F5-4CEB-9186-10663DA48816}">
      <dsp:nvSpPr>
        <dsp:cNvPr id="0" name=""/>
        <dsp:cNvSpPr/>
      </dsp:nvSpPr>
      <dsp:spPr>
        <a:xfrm>
          <a:off x="0" y="1554"/>
          <a:ext cx="4093037"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b="0" kern="1200" dirty="0">
              <a:solidFill>
                <a:schemeClr val="tx1"/>
              </a:solidFill>
            </a:rPr>
            <a:t>    Intentie</a:t>
          </a:r>
          <a:r>
            <a:rPr lang="nl-NL" sz="1100" kern="1200" dirty="0">
              <a:solidFill>
                <a:schemeClr val="tx1"/>
              </a:solidFill>
            </a:rPr>
            <a:t> v</a:t>
          </a:r>
          <a:r>
            <a:rPr lang="nl-NL" sz="1100" b="0" kern="1200" dirty="0">
              <a:solidFill>
                <a:schemeClr val="tx1"/>
              </a:solidFill>
            </a:rPr>
            <a:t>astleggen </a:t>
          </a:r>
          <a:r>
            <a:rPr lang="nl-NL" sz="1100" kern="1200" dirty="0">
              <a:solidFill>
                <a:schemeClr val="tx1"/>
              </a:solidFill>
            </a:rPr>
            <a:t>op Conceptueel Niveau</a:t>
          </a:r>
        </a:p>
      </dsp:txBody>
      <dsp:txXfrm>
        <a:off x="185580" y="1554"/>
        <a:ext cx="3721878" cy="371159"/>
      </dsp:txXfrm>
    </dsp:sp>
    <dsp:sp modelId="{18E741E4-F861-49B5-B075-8FAC610D1B60}">
      <dsp:nvSpPr>
        <dsp:cNvPr id="0" name=""/>
        <dsp:cNvSpPr/>
      </dsp:nvSpPr>
      <dsp:spPr>
        <a:xfrm>
          <a:off x="0" y="378921"/>
          <a:ext cx="2744426"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solidFill>
                <a:schemeClr val="tx1"/>
              </a:solidFill>
            </a:rPr>
            <a:t>    Accelereren van Projecten</a:t>
          </a:r>
        </a:p>
      </dsp:txBody>
      <dsp:txXfrm>
        <a:off x="185580" y="378921"/>
        <a:ext cx="2373267" cy="371159"/>
      </dsp:txXfrm>
    </dsp:sp>
    <dsp:sp modelId="{8F239733-865B-4496-A562-AEFAA8FBE8CD}">
      <dsp:nvSpPr>
        <dsp:cNvPr id="0" name=""/>
        <dsp:cNvSpPr/>
      </dsp:nvSpPr>
      <dsp:spPr>
        <a:xfrm>
          <a:off x="0" y="728111"/>
          <a:ext cx="3453357"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solidFill>
                <a:schemeClr val="tx1"/>
              </a:solidFill>
            </a:rPr>
            <a:t>    Gebruikmaken van Bewezen Methodes</a:t>
          </a:r>
        </a:p>
      </dsp:txBody>
      <dsp:txXfrm>
        <a:off x="185580" y="728111"/>
        <a:ext cx="3082198" cy="371159"/>
      </dsp:txXfrm>
    </dsp:sp>
    <dsp:sp modelId="{A425FCFF-39C5-45FF-A493-CCA1E682A1C1}">
      <dsp:nvSpPr>
        <dsp:cNvPr id="0" name=""/>
        <dsp:cNvSpPr/>
      </dsp:nvSpPr>
      <dsp:spPr>
        <a:xfrm>
          <a:off x="0" y="1104687"/>
          <a:ext cx="2107915"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solidFill>
                <a:schemeClr val="tx1"/>
              </a:solidFill>
            </a:rPr>
            <a:t>    Open en Flexibel</a:t>
          </a:r>
        </a:p>
      </dsp:txBody>
      <dsp:txXfrm>
        <a:off x="185580" y="1104687"/>
        <a:ext cx="1736756" cy="371159"/>
      </dsp:txXfrm>
    </dsp:sp>
    <dsp:sp modelId="{A0B3989D-579E-4B36-8BE5-A71966980FC5}">
      <dsp:nvSpPr>
        <dsp:cNvPr id="0" name=""/>
        <dsp:cNvSpPr/>
      </dsp:nvSpPr>
      <dsp:spPr>
        <a:xfrm>
          <a:off x="0" y="1471952"/>
          <a:ext cx="2391737" cy="371159"/>
        </a:xfrm>
        <a:prstGeom prst="chevron">
          <a:avLst/>
        </a:prstGeom>
        <a:solidFill>
          <a:srgbClr val="41C3D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l" defTabSz="533400">
            <a:lnSpc>
              <a:spcPct val="90000"/>
            </a:lnSpc>
            <a:spcBef>
              <a:spcPct val="0"/>
            </a:spcBef>
            <a:spcAft>
              <a:spcPct val="35000"/>
            </a:spcAft>
            <a:buNone/>
          </a:pPr>
          <a:r>
            <a:rPr lang="nl-NL" sz="1200" b="1" kern="1200" dirty="0">
              <a:solidFill>
                <a:schemeClr val="tx1"/>
              </a:solidFill>
            </a:rPr>
            <a:t>    Enterprise Kwaliteiten</a:t>
          </a:r>
        </a:p>
      </dsp:txBody>
      <dsp:txXfrm>
        <a:off x="185580" y="1471952"/>
        <a:ext cx="2020578" cy="371159"/>
      </dsp:txXfrm>
    </dsp:sp>
    <dsp:sp modelId="{D2439B1B-4E3F-4BE3-97C5-694CB724ABA0}">
      <dsp:nvSpPr>
        <dsp:cNvPr id="0" name=""/>
        <dsp:cNvSpPr/>
      </dsp:nvSpPr>
      <dsp:spPr>
        <a:xfrm>
          <a:off x="0" y="1843104"/>
          <a:ext cx="3336786"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Cloud Qualiteiten DAN NU CDS DEEL</a:t>
          </a:r>
        </a:p>
      </dsp:txBody>
      <dsp:txXfrm>
        <a:off x="185580" y="1843104"/>
        <a:ext cx="2965627" cy="371159"/>
      </dsp:txXfrm>
    </dsp:sp>
    <dsp:sp modelId="{CA235ACB-9196-46B6-BC6A-5038BBBC6D66}">
      <dsp:nvSpPr>
        <dsp:cNvPr id="0" name=""/>
        <dsp:cNvSpPr/>
      </dsp:nvSpPr>
      <dsp:spPr>
        <a:xfrm>
          <a:off x="0" y="2221493"/>
          <a:ext cx="2429339"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b="0" kern="1200" dirty="0">
              <a:noFill/>
            </a:rPr>
            <a:t>    Services</a:t>
          </a:r>
          <a:r>
            <a:rPr lang="nl-NL" sz="1100" kern="1200" dirty="0">
              <a:noFill/>
            </a:rPr>
            <a:t>, geen Objecten</a:t>
          </a:r>
        </a:p>
      </dsp:txBody>
      <dsp:txXfrm>
        <a:off x="185580" y="2221493"/>
        <a:ext cx="2058180" cy="371159"/>
      </dsp:txXfrm>
    </dsp:sp>
    <dsp:sp modelId="{77E007B0-9B68-4E47-8B36-B11C15A8F727}">
      <dsp:nvSpPr>
        <dsp:cNvPr id="0" name=""/>
        <dsp:cNvSpPr/>
      </dsp:nvSpPr>
      <dsp:spPr>
        <a:xfrm>
          <a:off x="0" y="2585163"/>
          <a:ext cx="2242422"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Querying, geen ORM</a:t>
          </a:r>
        </a:p>
      </dsp:txBody>
      <dsp:txXfrm>
        <a:off x="185580" y="2585163"/>
        <a:ext cx="1871263" cy="3711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6F5DC-69F5-4CEB-9186-10663DA48816}">
      <dsp:nvSpPr>
        <dsp:cNvPr id="0" name=""/>
        <dsp:cNvSpPr/>
      </dsp:nvSpPr>
      <dsp:spPr>
        <a:xfrm>
          <a:off x="0" y="1554"/>
          <a:ext cx="4093037"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b="0" kern="1200" dirty="0">
              <a:solidFill>
                <a:schemeClr val="tx1"/>
              </a:solidFill>
            </a:rPr>
            <a:t>    Intentie</a:t>
          </a:r>
          <a:r>
            <a:rPr lang="nl-NL" sz="1100" kern="1200" dirty="0">
              <a:solidFill>
                <a:schemeClr val="tx1"/>
              </a:solidFill>
            </a:rPr>
            <a:t> v</a:t>
          </a:r>
          <a:r>
            <a:rPr lang="nl-NL" sz="1100" b="0" kern="1200" dirty="0">
              <a:solidFill>
                <a:schemeClr val="tx1"/>
              </a:solidFill>
            </a:rPr>
            <a:t>astleggen </a:t>
          </a:r>
          <a:r>
            <a:rPr lang="nl-NL" sz="1100" kern="1200" dirty="0">
              <a:solidFill>
                <a:schemeClr val="tx1"/>
              </a:solidFill>
            </a:rPr>
            <a:t>op Conceptueel Niveau</a:t>
          </a:r>
        </a:p>
      </dsp:txBody>
      <dsp:txXfrm>
        <a:off x="185580" y="1554"/>
        <a:ext cx="3721878" cy="371159"/>
      </dsp:txXfrm>
    </dsp:sp>
    <dsp:sp modelId="{18E741E4-F861-49B5-B075-8FAC610D1B60}">
      <dsp:nvSpPr>
        <dsp:cNvPr id="0" name=""/>
        <dsp:cNvSpPr/>
      </dsp:nvSpPr>
      <dsp:spPr>
        <a:xfrm>
          <a:off x="0" y="378921"/>
          <a:ext cx="2744426"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solidFill>
                <a:schemeClr val="tx1"/>
              </a:solidFill>
            </a:rPr>
            <a:t>    Accelereren van Projecten</a:t>
          </a:r>
        </a:p>
      </dsp:txBody>
      <dsp:txXfrm>
        <a:off x="185580" y="378921"/>
        <a:ext cx="2373267" cy="371159"/>
      </dsp:txXfrm>
    </dsp:sp>
    <dsp:sp modelId="{8F239733-865B-4496-A562-AEFAA8FBE8CD}">
      <dsp:nvSpPr>
        <dsp:cNvPr id="0" name=""/>
        <dsp:cNvSpPr/>
      </dsp:nvSpPr>
      <dsp:spPr>
        <a:xfrm>
          <a:off x="0" y="728111"/>
          <a:ext cx="3453357"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solidFill>
                <a:schemeClr val="tx1"/>
              </a:solidFill>
            </a:rPr>
            <a:t>    Gebruikmaken van Bewezen Methodes</a:t>
          </a:r>
        </a:p>
      </dsp:txBody>
      <dsp:txXfrm>
        <a:off x="185580" y="728111"/>
        <a:ext cx="3082198" cy="371159"/>
      </dsp:txXfrm>
    </dsp:sp>
    <dsp:sp modelId="{A425FCFF-39C5-45FF-A493-CCA1E682A1C1}">
      <dsp:nvSpPr>
        <dsp:cNvPr id="0" name=""/>
        <dsp:cNvSpPr/>
      </dsp:nvSpPr>
      <dsp:spPr>
        <a:xfrm>
          <a:off x="0" y="1104687"/>
          <a:ext cx="2107915"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solidFill>
                <a:schemeClr val="tx1"/>
              </a:solidFill>
            </a:rPr>
            <a:t>    Open en Flexibel</a:t>
          </a:r>
        </a:p>
      </dsp:txBody>
      <dsp:txXfrm>
        <a:off x="185580" y="1104687"/>
        <a:ext cx="1736756" cy="371159"/>
      </dsp:txXfrm>
    </dsp:sp>
    <dsp:sp modelId="{A0B3989D-579E-4B36-8BE5-A71966980FC5}">
      <dsp:nvSpPr>
        <dsp:cNvPr id="0" name=""/>
        <dsp:cNvSpPr/>
      </dsp:nvSpPr>
      <dsp:spPr>
        <a:xfrm>
          <a:off x="0" y="1471952"/>
          <a:ext cx="2360011"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solidFill>
                <a:schemeClr val="tx1"/>
              </a:solidFill>
            </a:rPr>
            <a:t>    Enterprise </a:t>
          </a:r>
          <a:r>
            <a:rPr lang="nl-NL" sz="1100" b="0" kern="1200" dirty="0">
              <a:solidFill>
                <a:schemeClr val="tx1"/>
              </a:solidFill>
            </a:rPr>
            <a:t>Kwaliteiten</a:t>
          </a:r>
        </a:p>
      </dsp:txBody>
      <dsp:txXfrm>
        <a:off x="185580" y="1471952"/>
        <a:ext cx="1988852" cy="371159"/>
      </dsp:txXfrm>
    </dsp:sp>
    <dsp:sp modelId="{D2439B1B-4E3F-4BE3-97C5-694CB724ABA0}">
      <dsp:nvSpPr>
        <dsp:cNvPr id="0" name=""/>
        <dsp:cNvSpPr/>
      </dsp:nvSpPr>
      <dsp:spPr>
        <a:xfrm>
          <a:off x="0" y="1843104"/>
          <a:ext cx="1976883" cy="371159"/>
        </a:xfrm>
        <a:prstGeom prst="chevron">
          <a:avLst/>
        </a:prstGeom>
        <a:solidFill>
          <a:srgbClr val="41C3D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solidFill>
                <a:schemeClr val="tx1"/>
              </a:solidFill>
            </a:rPr>
            <a:t>    </a:t>
          </a:r>
          <a:r>
            <a:rPr lang="nl-NL" sz="1100" b="1" kern="1200" dirty="0">
              <a:solidFill>
                <a:schemeClr val="tx1"/>
              </a:solidFill>
            </a:rPr>
            <a:t>Cloud Kwaliteiten</a:t>
          </a:r>
          <a:endParaRPr lang="nl-NL" sz="1100" kern="1200" dirty="0">
            <a:solidFill>
              <a:schemeClr val="tx1"/>
            </a:solidFill>
          </a:endParaRPr>
        </a:p>
      </dsp:txBody>
      <dsp:txXfrm>
        <a:off x="185580" y="1843104"/>
        <a:ext cx="1605724" cy="371159"/>
      </dsp:txXfrm>
    </dsp:sp>
    <dsp:sp modelId="{CA235ACB-9196-46B6-BC6A-5038BBBC6D66}">
      <dsp:nvSpPr>
        <dsp:cNvPr id="0" name=""/>
        <dsp:cNvSpPr/>
      </dsp:nvSpPr>
      <dsp:spPr>
        <a:xfrm>
          <a:off x="0" y="2221493"/>
          <a:ext cx="2429339"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b="0" kern="1200" dirty="0">
              <a:noFill/>
            </a:rPr>
            <a:t>    Services</a:t>
          </a:r>
          <a:r>
            <a:rPr lang="nl-NL" sz="1100" kern="1200" dirty="0">
              <a:noFill/>
            </a:rPr>
            <a:t>, geen Objecten</a:t>
          </a:r>
        </a:p>
      </dsp:txBody>
      <dsp:txXfrm>
        <a:off x="185580" y="2221493"/>
        <a:ext cx="2058180" cy="371159"/>
      </dsp:txXfrm>
    </dsp:sp>
    <dsp:sp modelId="{77E007B0-9B68-4E47-8B36-B11C15A8F727}">
      <dsp:nvSpPr>
        <dsp:cNvPr id="0" name=""/>
        <dsp:cNvSpPr/>
      </dsp:nvSpPr>
      <dsp:spPr>
        <a:xfrm>
          <a:off x="0" y="2585163"/>
          <a:ext cx="2242422" cy="371159"/>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nl-NL" sz="1100" kern="1200" dirty="0">
              <a:noFill/>
            </a:rPr>
            <a:t>    Querying, geen ORM</a:t>
          </a:r>
        </a:p>
      </dsp:txBody>
      <dsp:txXfrm>
        <a:off x="185580" y="2585163"/>
        <a:ext cx="1871263" cy="37115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20:47:10.292"/>
    </inkml:context>
    <inkml:brush xml:id="br0">
      <inkml:brushProperty name="width" value="0.05" units="cm"/>
      <inkml:brushProperty name="height" value="0.05" units="cm"/>
      <inkml:brushProperty name="color" value="#E71224"/>
    </inkml:brush>
  </inkml:definitions>
  <inkml:trace contextRef="#ctx0" brushRef="#br0">2188 0 24575,'-22'2'0,"0"1"0,1 1 0,0 1 0,0 0 0,0 1 0,1 1 0,0 1 0,-26 14 0,-71 24 0,50-25 0,-2-3 0,0-3 0,-82 9 0,99-17 0,-88 23 0,44-8 0,59-13 0,1 1 0,1 2 0,0 2 0,-39 20 0,24-8 0,0-3 0,-2-1 0,-79 23 0,-106 37 0,226-77 0,0-1 0,0 2 0,1 0 0,0 0 0,-17 13 0,21-13 0,-1-1 0,0 0 0,-1 0 0,1 0 0,-1-1 0,0 0 0,0 0 0,-1-1 0,1 0 0,-1-1 0,1 1 0,-13 1 0,2-2 0,1 2 0,-1 0 0,1 0 0,0 2 0,-32 14 0,4-2 0,-32 3-1365,62-16-5461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20:47:11.317"/>
    </inkml:context>
    <inkml:brush xml:id="br0">
      <inkml:brushProperty name="width" value="0.05" units="cm"/>
      <inkml:brushProperty name="height" value="0.05" units="cm"/>
      <inkml:brushProperty name="color" value="#E71224"/>
    </inkml:brush>
  </inkml:definitions>
  <inkml:trace contextRef="#ctx0" brushRef="#br0">1 1 24575,'764'0'0,"-720"3"0,-1 1 0,0 2 0,58 15 0,-45-8 0,62 6 0,-42-13 0,15 1 0,122 25 0,-184-25 0,94 15 0,106 0 0,-187-16 0,-1 0 0,47 15 0,10 1 0,13 4 0,-69-15 0,1-1 0,51 4 0,71 5 0,-73-7 0,133 2 0,-169-11 0,1 3 0,-1 2 0,0 2 0,72 23 0,-69-17 0,84 13 0,-118-26 0,0-1 0,0-1 0,1-1 0,-1-1 0,0-1 0,30-6 0,11 0 0,1 2 0,0 3 0,97 7 0,-20-1 0,-34 11 0,-44-3 0,-24-4-455,-1 2 0,74 24 0,-99-27-6371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20:47:14.682"/>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3T20:47:15.164"/>
    </inkml:context>
    <inkml:brush xml:id="br0">
      <inkml:brushProperty name="width" value="0.05" units="cm"/>
      <inkml:brushProperty name="height" value="0.05" units="cm"/>
      <inkml:brushProperty name="color" value="#E71224"/>
    </inkml:brush>
  </inkml:definitions>
  <inkml:trace contextRef="#ctx0" brushRef="#br0">1 1 24575,'0'3'0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endParaRPr lang="nl-NL" sz="900" dirty="0">
              <a:solidFill>
                <a:srgbClr val="202124"/>
              </a:solidFill>
              <a:latin typeface="inherit"/>
              <a:ea typeface="Calibri" panose="020F0502020204030204" pitchFamily="34" charset="0"/>
              <a:cs typeface="Courier New" panose="02070309020205020404" pitchFamily="49" charset="0"/>
            </a:endParaRPr>
          </a:p>
        </p:txBody>
      </p:sp>
      <p:sp>
        <p:nvSpPr>
          <p:cNvPr id="424" name="Google Shape;4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2310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endParaRPr lang="nl-NL" sz="900" dirty="0">
              <a:solidFill>
                <a:srgbClr val="202124"/>
              </a:solidFill>
              <a:latin typeface="inherit"/>
              <a:ea typeface="Calibri" panose="020F0502020204030204" pitchFamily="34" charset="0"/>
              <a:cs typeface="Courier New" panose="02070309020205020404" pitchFamily="49" charset="0"/>
            </a:endParaRPr>
          </a:p>
        </p:txBody>
      </p:sp>
      <p:sp>
        <p:nvSpPr>
          <p:cNvPr id="424" name="Google Shape;4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6139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endParaRPr lang="nl-NL" sz="900" dirty="0">
              <a:solidFill>
                <a:srgbClr val="202124"/>
              </a:solidFill>
              <a:latin typeface="inherit"/>
              <a:ea typeface="Calibri" panose="020F0502020204030204" pitchFamily="34" charset="0"/>
              <a:cs typeface="Courier New" panose="02070309020205020404" pitchFamily="49" charset="0"/>
            </a:endParaRPr>
          </a:p>
        </p:txBody>
      </p:sp>
      <p:sp>
        <p:nvSpPr>
          <p:cNvPr id="424" name="Google Shape;4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1950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nl-NL" sz="1000" dirty="0"/>
              <a:t>Voorheen was de naam het SCP.</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endParaRPr lang="nl-NL" sz="900" dirty="0">
              <a:solidFill>
                <a:srgbClr val="202124"/>
              </a:solidFill>
              <a:latin typeface="inherit"/>
              <a:ea typeface="Calibri" panose="020F0502020204030204" pitchFamily="34" charset="0"/>
              <a:cs typeface="Courier New" panose="02070309020205020404" pitchFamily="49" charset="0"/>
            </a:endParaRPr>
          </a:p>
        </p:txBody>
      </p:sp>
      <p:sp>
        <p:nvSpPr>
          <p:cNvPr id="424" name="Google Shape;4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1564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nl-NL" sz="1000" dirty="0"/>
              <a:t>Voorheen was de naam het SCP.</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endParaRPr lang="nl-NL" sz="900" dirty="0">
              <a:solidFill>
                <a:srgbClr val="202124"/>
              </a:solidFill>
              <a:latin typeface="inherit"/>
              <a:ea typeface="Calibri" panose="020F0502020204030204" pitchFamily="34" charset="0"/>
              <a:cs typeface="Courier New" panose="02070309020205020404" pitchFamily="49" charset="0"/>
            </a:endParaRPr>
          </a:p>
        </p:txBody>
      </p:sp>
      <p:sp>
        <p:nvSpPr>
          <p:cNvPr id="424" name="Google Shape;4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9432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b="1" i="1" dirty="0"/>
              <a:t>1</a:t>
            </a:r>
            <a:r>
              <a:rPr lang="nl-NL" i="1" dirty="0"/>
              <a:t>Links CDS </a:t>
            </a:r>
            <a:r>
              <a:rPr lang="nl-NL" i="1" dirty="0" err="1"/>
              <a:t>modelen</a:t>
            </a:r>
            <a:endParaRPr lang="nl-NL" i="1" dirty="0"/>
          </a:p>
          <a:p>
            <a:r>
              <a:rPr lang="nl-NL" i="1" dirty="0"/>
              <a:t>In het blauw de optionele customer code</a:t>
            </a:r>
          </a:p>
          <a:p>
            <a:r>
              <a:rPr lang="nl-NL" i="1" dirty="0"/>
              <a:t>En rechts de generieke </a:t>
            </a:r>
            <a:r>
              <a:rPr lang="nl-NL" i="1" dirty="0" err="1"/>
              <a:t>runtimes</a:t>
            </a:r>
            <a:r>
              <a:rPr lang="nl-NL" i="1" dirty="0"/>
              <a:t> environments die daaruit voortvloeien.</a:t>
            </a:r>
            <a:br>
              <a:rPr lang="nl-NL" i="1" dirty="0"/>
            </a:br>
            <a:r>
              <a:rPr lang="nl-NL" i="1" dirty="0"/>
              <a:t>En deze </a:t>
            </a:r>
            <a:r>
              <a:rPr lang="nl-NL" i="1" dirty="0" err="1"/>
              <a:t>runtimes</a:t>
            </a:r>
            <a:r>
              <a:rPr lang="nl-NL" i="1" dirty="0"/>
              <a:t> zijn generiek omdat hier </a:t>
            </a:r>
            <a:r>
              <a:rPr lang="nl-NL" i="1" dirty="0" err="1"/>
              <a:t>opzichzelf</a:t>
            </a:r>
            <a:r>
              <a:rPr lang="nl-NL" i="1" dirty="0"/>
              <a:t> geen business logic in draait, het is bedoeld om te vullen met modellen en entiteiten</a:t>
            </a:r>
          </a:p>
          <a:p>
            <a:endParaRPr lang="nl-NL" i="1" dirty="0"/>
          </a:p>
          <a:p>
            <a:r>
              <a:rPr lang="nl-NL" b="1" i="1" dirty="0"/>
              <a:t>2 </a:t>
            </a:r>
            <a:r>
              <a:rPr lang="nl-NL" b="0" i="1" dirty="0"/>
              <a:t>De </a:t>
            </a:r>
            <a:r>
              <a:rPr lang="nl-NL" b="1" i="1" dirty="0"/>
              <a:t>hoe </a:t>
            </a:r>
            <a:r>
              <a:rPr lang="nl-NL" b="0" i="1" dirty="0"/>
              <a:t>kost vaak veel tijd, maar CAP legt de focus dus echt op de WAT</a:t>
            </a:r>
            <a:endParaRPr lang="nl-NL" b="1" i="1" dirty="0"/>
          </a:p>
          <a:p>
            <a:endParaRPr lang="nl-NL" i="1" dirty="0"/>
          </a:p>
          <a:p>
            <a:endParaRPr lang="nl-NL" i="1" dirty="0"/>
          </a:p>
          <a:p>
            <a:r>
              <a:rPr lang="nl-NL" b="1" i="1" dirty="0"/>
              <a:t>3</a:t>
            </a:r>
            <a:r>
              <a:rPr lang="nl-NL" i="1" dirty="0"/>
              <a:t>: Dit </a:t>
            </a:r>
            <a:r>
              <a:rPr lang="nl-NL" i="1" dirty="0" err="1"/>
              <a:t>stimuleerd</a:t>
            </a:r>
            <a:endParaRPr lang="nl-NL" i="1" dirty="0"/>
          </a:p>
          <a:p>
            <a:endParaRPr lang="nl-NL" i="1" dirty="0"/>
          </a:p>
          <a:p>
            <a:endParaRPr lang="nl-NL" i="1" dirty="0"/>
          </a:p>
          <a:p>
            <a:r>
              <a:rPr lang="nl-NL" i="1" dirty="0"/>
              <a:t>DUS: je </a:t>
            </a:r>
            <a:r>
              <a:rPr lang="nl-NL" i="1" dirty="0" err="1"/>
              <a:t>defineerd</a:t>
            </a:r>
            <a:r>
              <a:rPr lang="nl-NL" i="1" dirty="0"/>
              <a:t> in die linker blauwe onderdelen je modellen, en die worden dan grotendeel door het </a:t>
            </a:r>
            <a:r>
              <a:rPr lang="nl-NL" i="1" dirty="0" err="1"/>
              <a:t>framework</a:t>
            </a:r>
            <a:r>
              <a:rPr lang="nl-NL" i="1" dirty="0"/>
              <a:t> omgezet naar </a:t>
            </a:r>
            <a:r>
              <a:rPr lang="nl-NL" i="1" dirty="0" err="1"/>
              <a:t>èsgjb</a:t>
            </a:r>
            <a:r>
              <a:rPr lang="nl-NL" i="1" dirty="0"/>
              <a:t>	,.i</a:t>
            </a:r>
          </a:p>
          <a:p>
            <a:r>
              <a:rPr lang="nl-NL" i="1" err="1"/>
              <a:t>Gli</a:t>
            </a:r>
            <a:r>
              <a:rPr lang="nl-NL" i="1"/>
              <a:t>,</a:t>
            </a:r>
            <a:endParaRPr lang="nl-NL" i="1" dirty="0"/>
          </a:p>
        </p:txBody>
      </p:sp>
      <p:sp>
        <p:nvSpPr>
          <p:cNvPr id="4" name="Slide Number Placeholder 3"/>
          <p:cNvSpPr>
            <a:spLocks noGrp="1"/>
          </p:cNvSpPr>
          <p:nvPr>
            <p:ph type="sldNum" sz="quarter" idx="5"/>
          </p:nvPr>
        </p:nvSpPr>
        <p:spPr/>
        <p:txBody>
          <a:bodyPr/>
          <a:lstStyle/>
          <a:p>
            <a:fld id="{90B59B3D-9B68-402F-A588-BC0CA47EB1FC}" type="slidenum">
              <a:rPr lang="nl-NL" smtClean="0"/>
              <a:t>15</a:t>
            </a:fld>
            <a:endParaRPr lang="nl-NL"/>
          </a:p>
        </p:txBody>
      </p:sp>
    </p:spTree>
    <p:extLst>
      <p:ext uri="{BB962C8B-B14F-4D97-AF65-F5344CB8AC3E}">
        <p14:creationId xmlns:p14="http://schemas.microsoft.com/office/powerpoint/2010/main" val="3157220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i="1" dirty="0"/>
              <a:t>En hier een voorbeeldje hoe dit tot stand komt in CDS</a:t>
            </a:r>
          </a:p>
          <a:p>
            <a:endParaRPr lang="nl-NL" i="1" dirty="0"/>
          </a:p>
          <a:p>
            <a:r>
              <a:rPr lang="nl-NL" i="1" dirty="0"/>
              <a:t>We zien hier een definitie van een service </a:t>
            </a:r>
            <a:r>
              <a:rPr lang="nl-NL" i="1" dirty="0" err="1"/>
              <a:t>genaamt</a:t>
            </a:r>
            <a:r>
              <a:rPr lang="nl-NL" i="1" dirty="0"/>
              <a:t> </a:t>
            </a:r>
            <a:r>
              <a:rPr lang="nl-NL" i="1" dirty="0" err="1"/>
              <a:t>ProductService</a:t>
            </a:r>
            <a:r>
              <a:rPr lang="nl-NL" i="1" dirty="0"/>
              <a:t> en een data model genaamd </a:t>
            </a:r>
            <a:r>
              <a:rPr lang="nl-NL" i="1" dirty="0" err="1"/>
              <a:t>Products</a:t>
            </a:r>
            <a:endParaRPr lang="nl-NL" i="1" dirty="0"/>
          </a:p>
          <a:p>
            <a:endParaRPr lang="nl-NL" i="1" dirty="0"/>
          </a:p>
          <a:p>
            <a:r>
              <a:rPr lang="nl-NL" i="1" dirty="0"/>
              <a:t>Daarboven </a:t>
            </a:r>
            <a:r>
              <a:rPr lang="nl-NL" i="1" dirty="0" err="1"/>
              <a:t>gebeuerd</a:t>
            </a:r>
            <a:r>
              <a:rPr lang="nl-NL" i="1" dirty="0"/>
              <a:t> iets </a:t>
            </a:r>
            <a:r>
              <a:rPr lang="nl-NL" i="1" dirty="0" err="1"/>
              <a:t>optioneels</a:t>
            </a:r>
            <a:r>
              <a:rPr lang="nl-NL" i="1" dirty="0"/>
              <a:t>, maar belangrijks</a:t>
            </a:r>
            <a:br>
              <a:rPr lang="nl-NL" i="1" dirty="0"/>
            </a:br>
            <a:r>
              <a:rPr lang="nl-NL" i="1" dirty="0"/>
              <a:t>We zien dat we een tweetal dingen </a:t>
            </a:r>
            <a:r>
              <a:rPr lang="nl-NL" i="1" dirty="0" err="1"/>
              <a:t>importereren</a:t>
            </a:r>
            <a:r>
              <a:rPr lang="nl-NL" i="1" dirty="0"/>
              <a:t> van @sap-common</a:t>
            </a:r>
          </a:p>
          <a:p>
            <a:r>
              <a:rPr lang="nl-NL" i="1" dirty="0"/>
              <a:t>Country, en </a:t>
            </a:r>
            <a:r>
              <a:rPr lang="nl-NL" i="1" dirty="0" err="1"/>
              <a:t>managed</a:t>
            </a:r>
            <a:endParaRPr lang="nl-NL" i="1" dirty="0"/>
          </a:p>
          <a:p>
            <a:endParaRPr lang="nl-NL" i="1" dirty="0"/>
          </a:p>
          <a:p>
            <a:r>
              <a:rPr lang="nl-NL" i="1" dirty="0"/>
              <a:t>En daaronder </a:t>
            </a:r>
            <a:r>
              <a:rPr lang="nl-NL" i="1" dirty="0" err="1"/>
              <a:t>gerbruiken</a:t>
            </a:r>
            <a:r>
              <a:rPr lang="nl-NL" i="1" dirty="0"/>
              <a:t> we die </a:t>
            </a:r>
            <a:r>
              <a:rPr lang="nl-NL" i="1" dirty="0" err="1"/>
              <a:t>imports</a:t>
            </a:r>
            <a:r>
              <a:rPr lang="nl-NL" i="1" dirty="0"/>
              <a:t> in de </a:t>
            </a:r>
            <a:r>
              <a:rPr lang="nl-NL" i="1" dirty="0" err="1"/>
              <a:t>defitnite</a:t>
            </a:r>
            <a:r>
              <a:rPr lang="nl-NL" i="1" dirty="0"/>
              <a:t> van het data-model</a:t>
            </a:r>
          </a:p>
          <a:p>
            <a:r>
              <a:rPr lang="nl-NL" i="1" dirty="0"/>
              <a:t>En door deze twee te </a:t>
            </a:r>
            <a:r>
              <a:rPr lang="nl-NL" i="1" dirty="0" err="1"/>
              <a:t>gebru</a:t>
            </a:r>
            <a:r>
              <a:rPr lang="nl-NL" i="0" dirty="0" err="1"/>
              <a:t>ken</a:t>
            </a:r>
            <a:r>
              <a:rPr lang="nl-NL" i="1" dirty="0"/>
              <a:t>, ziet het er zo uit en niet: </a:t>
            </a:r>
          </a:p>
          <a:p>
            <a:endParaRPr lang="nl-NL" i="1" dirty="0"/>
          </a:p>
          <a:p>
            <a:endParaRPr lang="nl-NL" i="1" dirty="0"/>
          </a:p>
          <a:p>
            <a:endParaRPr lang="nl-NL" i="1" dirty="0"/>
          </a:p>
          <a:p>
            <a:endParaRPr lang="nl-NL" i="1" dirty="0"/>
          </a:p>
        </p:txBody>
      </p:sp>
      <p:sp>
        <p:nvSpPr>
          <p:cNvPr id="4" name="Slide Number Placeholder 3"/>
          <p:cNvSpPr>
            <a:spLocks noGrp="1"/>
          </p:cNvSpPr>
          <p:nvPr>
            <p:ph type="sldNum" sz="quarter" idx="5"/>
          </p:nvPr>
        </p:nvSpPr>
        <p:spPr/>
        <p:txBody>
          <a:bodyPr/>
          <a:lstStyle/>
          <a:p>
            <a:fld id="{90B59B3D-9B68-402F-A588-BC0CA47EB1FC}" type="slidenum">
              <a:rPr lang="nl-NL" smtClean="0"/>
              <a:t>16</a:t>
            </a:fld>
            <a:endParaRPr lang="nl-NL"/>
          </a:p>
        </p:txBody>
      </p:sp>
    </p:spTree>
    <p:extLst>
      <p:ext uri="{BB962C8B-B14F-4D97-AF65-F5344CB8AC3E}">
        <p14:creationId xmlns:p14="http://schemas.microsoft.com/office/powerpoint/2010/main" val="3606547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dirty="0"/>
              <a:t>Zo</a:t>
            </a:r>
          </a:p>
        </p:txBody>
      </p:sp>
      <p:sp>
        <p:nvSpPr>
          <p:cNvPr id="4" name="Slide Number Placeholder 3"/>
          <p:cNvSpPr>
            <a:spLocks noGrp="1"/>
          </p:cNvSpPr>
          <p:nvPr>
            <p:ph type="sldNum" sz="quarter" idx="5"/>
          </p:nvPr>
        </p:nvSpPr>
        <p:spPr/>
        <p:txBody>
          <a:bodyPr/>
          <a:lstStyle/>
          <a:p>
            <a:fld id="{90B59B3D-9B68-402F-A588-BC0CA47EB1FC}" type="slidenum">
              <a:rPr lang="nl-NL" smtClean="0"/>
              <a:t>17</a:t>
            </a:fld>
            <a:endParaRPr lang="nl-NL"/>
          </a:p>
        </p:txBody>
      </p:sp>
    </p:spTree>
    <p:extLst>
      <p:ext uri="{BB962C8B-B14F-4D97-AF65-F5344CB8AC3E}">
        <p14:creationId xmlns:p14="http://schemas.microsoft.com/office/powerpoint/2010/main" val="691704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i="1" dirty="0"/>
              <a:t>En dat je minder hoeft te typen is natuurlijk fijn, </a:t>
            </a:r>
          </a:p>
          <a:p>
            <a:r>
              <a:rPr lang="nl-NL" i="1" dirty="0"/>
              <a:t>maar </a:t>
            </a:r>
            <a:r>
              <a:rPr lang="nl-NL" i="1" dirty="0" err="1"/>
              <a:t>eigenijk</a:t>
            </a:r>
            <a:r>
              <a:rPr lang="nl-NL" i="1" dirty="0"/>
              <a:t> gaat het meer om:</a:t>
            </a:r>
          </a:p>
          <a:p>
            <a:endParaRPr lang="nl-NL" i="1" dirty="0"/>
          </a:p>
          <a:p>
            <a:r>
              <a:rPr lang="nl-NL" b="1" i="1" dirty="0"/>
              <a:t>1</a:t>
            </a:r>
          </a:p>
          <a:p>
            <a:endParaRPr lang="nl-NL" b="1" i="1" dirty="0"/>
          </a:p>
          <a:p>
            <a:r>
              <a:rPr lang="nl-NL" b="1" i="1" dirty="0"/>
              <a:t>2 En dit zorgt voor:</a:t>
            </a:r>
          </a:p>
          <a:p>
            <a:endParaRPr lang="nl-NL" i="1" dirty="0"/>
          </a:p>
          <a:p>
            <a:endParaRPr lang="nl-NL" i="1" dirty="0"/>
          </a:p>
          <a:p>
            <a:endParaRPr lang="nl-NL" i="1" dirty="0"/>
          </a:p>
          <a:p>
            <a:endParaRPr lang="nl-NL" i="1" dirty="0"/>
          </a:p>
        </p:txBody>
      </p:sp>
      <p:sp>
        <p:nvSpPr>
          <p:cNvPr id="4" name="Slide Number Placeholder 3"/>
          <p:cNvSpPr>
            <a:spLocks noGrp="1"/>
          </p:cNvSpPr>
          <p:nvPr>
            <p:ph type="sldNum" sz="quarter" idx="5"/>
          </p:nvPr>
        </p:nvSpPr>
        <p:spPr/>
        <p:txBody>
          <a:bodyPr/>
          <a:lstStyle/>
          <a:p>
            <a:fld id="{90B59B3D-9B68-402F-A588-BC0CA47EB1FC}" type="slidenum">
              <a:rPr lang="nl-NL" smtClean="0"/>
              <a:t>18</a:t>
            </a:fld>
            <a:endParaRPr lang="nl-NL"/>
          </a:p>
        </p:txBody>
      </p:sp>
    </p:spTree>
    <p:extLst>
      <p:ext uri="{BB962C8B-B14F-4D97-AF65-F5344CB8AC3E}">
        <p14:creationId xmlns:p14="http://schemas.microsoft.com/office/powerpoint/2010/main" val="3776820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i="1" dirty="0"/>
              <a:t>Meerdere keren is het woordje ‘run’ te zien, omdat dat eens van die krachten van CAP is, binnen 1 seconde het resultaat zien van je aanpassingen</a:t>
            </a:r>
          </a:p>
          <a:p>
            <a:endParaRPr lang="nl-NL" i="1" dirty="0"/>
          </a:p>
          <a:p>
            <a:r>
              <a:rPr lang="nl-NL" i="1" dirty="0"/>
              <a:t>Ik heb gewerkt met SAP Hybris, en daar moest ik na iedere aanpassing van een service zon 10 minuten wachten op het herstarten van de servers om het resultaat te testen, </a:t>
            </a:r>
          </a:p>
          <a:p>
            <a:r>
              <a:rPr lang="nl-NL" i="1" dirty="0"/>
              <a:t>totaal niet productief, en zeker niet in een opstart fase. </a:t>
            </a:r>
          </a:p>
          <a:p>
            <a:r>
              <a:rPr lang="nl-NL" i="1" dirty="0"/>
              <a:t>Ik weet niet hoe dat gaat met ABAP services, maar het zou kunnen dat daar ook niet</a:t>
            </a:r>
          </a:p>
          <a:p>
            <a:endParaRPr lang="nl-NL" i="1" dirty="0"/>
          </a:p>
          <a:p>
            <a:r>
              <a:rPr lang="nl-NL" i="1" dirty="0" err="1"/>
              <a:t>Comunciatie</a:t>
            </a:r>
            <a:r>
              <a:rPr lang="nl-NL" i="1" dirty="0"/>
              <a:t> CONTRACTEN voorbeeld:</a:t>
            </a:r>
          </a:p>
          <a:p>
            <a:r>
              <a:rPr lang="nl-NL" i="1" dirty="0"/>
              <a:t>‘Ik verwacht in het </a:t>
            </a:r>
            <a:r>
              <a:rPr lang="nl-NL" i="1" dirty="0" err="1"/>
              <a:t>request</a:t>
            </a:r>
            <a:r>
              <a:rPr lang="nl-NL" i="1" dirty="0"/>
              <a:t> een ID, en je krijgt van mij product details terug’</a:t>
            </a:r>
          </a:p>
          <a:p>
            <a:endParaRPr lang="nl-NL" i="1" dirty="0"/>
          </a:p>
        </p:txBody>
      </p:sp>
      <p:sp>
        <p:nvSpPr>
          <p:cNvPr id="4" name="Slide Number Placeholder 3"/>
          <p:cNvSpPr>
            <a:spLocks noGrp="1"/>
          </p:cNvSpPr>
          <p:nvPr>
            <p:ph type="sldNum" sz="quarter" idx="5"/>
          </p:nvPr>
        </p:nvSpPr>
        <p:spPr/>
        <p:txBody>
          <a:bodyPr/>
          <a:lstStyle/>
          <a:p>
            <a:fld id="{90B59B3D-9B68-402F-A588-BC0CA47EB1FC}" type="slidenum">
              <a:rPr lang="nl-NL" smtClean="0"/>
              <a:t>19</a:t>
            </a:fld>
            <a:endParaRPr lang="nl-NL"/>
          </a:p>
        </p:txBody>
      </p:sp>
    </p:spTree>
    <p:extLst>
      <p:ext uri="{BB962C8B-B14F-4D97-AF65-F5344CB8AC3E}">
        <p14:creationId xmlns:p14="http://schemas.microsoft.com/office/powerpoint/2010/main" val="608978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90B59B3D-9B68-402F-A588-BC0CA47EB1FC}" type="slidenum">
              <a:rPr lang="nl-NL" smtClean="0"/>
              <a:t>20</a:t>
            </a:fld>
            <a:endParaRPr lang="nl-NL"/>
          </a:p>
        </p:txBody>
      </p:sp>
    </p:spTree>
    <p:extLst>
      <p:ext uri="{BB962C8B-B14F-4D97-AF65-F5344CB8AC3E}">
        <p14:creationId xmlns:p14="http://schemas.microsoft.com/office/powerpoint/2010/main" val="1539811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i="1" dirty="0"/>
              <a:t>Bijvoorbeeld </a:t>
            </a:r>
            <a:r>
              <a:rPr lang="nl-NL" i="1" dirty="0" err="1"/>
              <a:t>Mongo</a:t>
            </a:r>
            <a:r>
              <a:rPr lang="nl-NL" i="1" dirty="0"/>
              <a:t> DB</a:t>
            </a:r>
          </a:p>
          <a:p>
            <a:endParaRPr lang="nl-NL" i="1" dirty="0"/>
          </a:p>
          <a:p>
            <a:r>
              <a:rPr lang="nl-NL" i="1" dirty="0"/>
              <a:t>XSA is On </a:t>
            </a:r>
            <a:r>
              <a:rPr lang="nl-NL" i="1" dirty="0" err="1"/>
              <a:t>Premise</a:t>
            </a:r>
            <a:r>
              <a:rPr lang="nl-NL" i="1" dirty="0"/>
              <a:t>, dus CAP kan ook draaien in SAP XSA server</a:t>
            </a:r>
          </a:p>
        </p:txBody>
      </p:sp>
      <p:sp>
        <p:nvSpPr>
          <p:cNvPr id="4" name="Slide Number Placeholder 3"/>
          <p:cNvSpPr>
            <a:spLocks noGrp="1"/>
          </p:cNvSpPr>
          <p:nvPr>
            <p:ph type="sldNum" sz="quarter" idx="5"/>
          </p:nvPr>
        </p:nvSpPr>
        <p:spPr/>
        <p:txBody>
          <a:bodyPr/>
          <a:lstStyle/>
          <a:p>
            <a:fld id="{90B59B3D-9B68-402F-A588-BC0CA47EB1FC}" type="slidenum">
              <a:rPr lang="nl-NL" smtClean="0"/>
              <a:t>21</a:t>
            </a:fld>
            <a:endParaRPr lang="nl-NL"/>
          </a:p>
        </p:txBody>
      </p:sp>
    </p:spTree>
    <p:extLst>
      <p:ext uri="{BB962C8B-B14F-4D97-AF65-F5344CB8AC3E}">
        <p14:creationId xmlns:p14="http://schemas.microsoft.com/office/powerpoint/2010/main" val="999480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nl-NL" b="0" dirty="0"/>
          </a:p>
          <a:p>
            <a:endParaRPr lang="nl-NL" b="0" dirty="0"/>
          </a:p>
        </p:txBody>
      </p:sp>
      <p:sp>
        <p:nvSpPr>
          <p:cNvPr id="4" name="Slide Number Placeholder 3"/>
          <p:cNvSpPr>
            <a:spLocks noGrp="1"/>
          </p:cNvSpPr>
          <p:nvPr>
            <p:ph type="sldNum" sz="quarter" idx="5"/>
          </p:nvPr>
        </p:nvSpPr>
        <p:spPr/>
        <p:txBody>
          <a:bodyPr/>
          <a:lstStyle/>
          <a:p>
            <a:fld id="{90B59B3D-9B68-402F-A588-BC0CA47EB1FC}" type="slidenum">
              <a:rPr lang="nl-NL" smtClean="0"/>
              <a:t>22</a:t>
            </a:fld>
            <a:endParaRPr lang="nl-NL"/>
          </a:p>
        </p:txBody>
      </p:sp>
    </p:spTree>
    <p:extLst>
      <p:ext uri="{BB962C8B-B14F-4D97-AF65-F5344CB8AC3E}">
        <p14:creationId xmlns:p14="http://schemas.microsoft.com/office/powerpoint/2010/main" val="506725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i="1" dirty="0"/>
              <a:t>De SAP Cloud SDK is een set van </a:t>
            </a:r>
            <a:r>
              <a:rPr lang="nl-NL" i="1" dirty="0" err="1"/>
              <a:t>libraries</a:t>
            </a:r>
            <a:r>
              <a:rPr lang="nl-NL" i="1" dirty="0"/>
              <a:t>, oftewel stukken code, in dit geval gemaakt door SAP, die je in je projecten kunt gebruiken, die helpt bij het ontwikkelen van applicaties op SAP Business Technology Platform die communiceren met SAP-oplossingen </a:t>
            </a:r>
          </a:p>
          <a:p>
            <a:endParaRPr lang="nl-NL" i="1" dirty="0"/>
          </a:p>
          <a:p>
            <a:r>
              <a:rPr lang="nl-NL" i="1" dirty="0"/>
              <a:t>zoals SAP S/4HANA, SAP S/4HANA Cloud, SAP </a:t>
            </a:r>
            <a:r>
              <a:rPr lang="nl-NL" i="1" dirty="0" err="1"/>
              <a:t>SuccessFactors</a:t>
            </a:r>
            <a:r>
              <a:rPr lang="nl-NL" i="1" dirty="0"/>
              <a:t> en vele anderen</a:t>
            </a:r>
          </a:p>
        </p:txBody>
      </p:sp>
      <p:sp>
        <p:nvSpPr>
          <p:cNvPr id="4" name="Slide Number Placeholder 3"/>
          <p:cNvSpPr>
            <a:spLocks noGrp="1"/>
          </p:cNvSpPr>
          <p:nvPr>
            <p:ph type="sldNum" sz="quarter" idx="5"/>
          </p:nvPr>
        </p:nvSpPr>
        <p:spPr/>
        <p:txBody>
          <a:bodyPr/>
          <a:lstStyle/>
          <a:p>
            <a:fld id="{90B59B3D-9B68-402F-A588-BC0CA47EB1FC}" type="slidenum">
              <a:rPr lang="nl-NL" smtClean="0"/>
              <a:t>23</a:t>
            </a:fld>
            <a:endParaRPr lang="nl-NL"/>
          </a:p>
        </p:txBody>
      </p:sp>
    </p:spTree>
    <p:extLst>
      <p:ext uri="{BB962C8B-B14F-4D97-AF65-F5344CB8AC3E}">
        <p14:creationId xmlns:p14="http://schemas.microsoft.com/office/powerpoint/2010/main" val="5751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4778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7805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8038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4332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NL" dirty="0"/>
              <a:t>We gaan bekijken wat CAP is en daarbij komen we ook bij deze andere onderdelen.</a:t>
            </a:r>
            <a:endParaRPr dirty="0"/>
          </a:p>
        </p:txBody>
      </p:sp>
      <p:sp>
        <p:nvSpPr>
          <p:cNvPr id="424" name="Google Shape;4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NL" dirty="0"/>
              <a:t>Na definitie:</a:t>
            </a:r>
            <a:br>
              <a:rPr lang="nl-NL" dirty="0"/>
            </a:br>
            <a:r>
              <a:rPr lang="nl-NL" dirty="0"/>
              <a:t>‘’We bekijken zo wat we hier allemaal precies mee bedoelen’’</a:t>
            </a:r>
            <a:br>
              <a:rPr lang="nl-NL" dirty="0"/>
            </a:br>
            <a:r>
              <a:rPr lang="nl-NL" dirty="0"/>
              <a:t>‘allereerst met </a:t>
            </a:r>
            <a:r>
              <a:rPr lang="nl-NL" dirty="0" err="1"/>
              <a:t>servceis</a:t>
            </a:r>
            <a:r>
              <a:rPr lang="nl-NL" dirty="0"/>
              <a:t> en </a:t>
            </a:r>
            <a:r>
              <a:rPr lang="nl-NL" dirty="0" err="1"/>
              <a:t>appliacties</a:t>
            </a:r>
            <a:r>
              <a:rPr lang="nl-NL" dirty="0"/>
              <a:t>’ -&gt;</a:t>
            </a:r>
          </a:p>
          <a:p>
            <a:pPr marL="0" lvl="0" indent="0" algn="l" rtl="0">
              <a:spcBef>
                <a:spcPts val="0"/>
              </a:spcBef>
              <a:spcAft>
                <a:spcPts val="0"/>
              </a:spcAft>
              <a:buNone/>
            </a:pPr>
            <a:endParaRPr lang="nl-NL" dirty="0"/>
          </a:p>
          <a:p>
            <a:pPr marL="0" lvl="0" indent="0" algn="l" rtl="0">
              <a:spcBef>
                <a:spcPts val="0"/>
              </a:spcBef>
              <a:spcAft>
                <a:spcPts val="0"/>
              </a:spcAft>
              <a:buNone/>
            </a:pPr>
            <a:endParaRPr lang="nl-NL" dirty="0"/>
          </a:p>
        </p:txBody>
      </p:sp>
      <p:sp>
        <p:nvSpPr>
          <p:cNvPr id="424" name="Google Shape;4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9206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NL" dirty="0"/>
              <a:t>Beide draaien op een web server, maar applicatie dient voor gebruik vanuit een browser door gebruikers</a:t>
            </a:r>
            <a:br>
              <a:rPr lang="nl-NL" dirty="0"/>
            </a:br>
            <a:r>
              <a:rPr lang="nl-NL" dirty="0"/>
              <a:t>En web services worden gebruikt door andere </a:t>
            </a:r>
            <a:r>
              <a:rPr lang="nl-NL" dirty="0" err="1"/>
              <a:t>programmas</a:t>
            </a:r>
            <a:r>
              <a:rPr lang="nl-NL" dirty="0"/>
              <a:t> of apps (deze API </a:t>
            </a:r>
            <a:r>
              <a:rPr lang="nl-NL" dirty="0" err="1"/>
              <a:t>requests</a:t>
            </a:r>
            <a:r>
              <a:rPr lang="nl-NL" dirty="0"/>
              <a:t> lopen vaak via services users, in feite robot accounts) </a:t>
            </a:r>
          </a:p>
          <a:p>
            <a:pPr marL="0" lvl="0" indent="0" algn="l" rtl="0">
              <a:spcBef>
                <a:spcPts val="0"/>
              </a:spcBef>
              <a:spcAft>
                <a:spcPts val="0"/>
              </a:spcAft>
              <a:buNone/>
            </a:pPr>
            <a:endParaRPr lang="nl-NL" dirty="0"/>
          </a:p>
          <a:p>
            <a:pPr marL="0" lvl="0" indent="0" algn="l" rtl="0">
              <a:spcBef>
                <a:spcPts val="0"/>
              </a:spcBef>
              <a:spcAft>
                <a:spcPts val="0"/>
              </a:spcAft>
              <a:buNone/>
            </a:pPr>
            <a:r>
              <a:rPr lang="nl-NL" dirty="0"/>
              <a:t>Beide werken via HTTP. Hyper Tekst </a:t>
            </a:r>
            <a:r>
              <a:rPr lang="nl-NL" b="0" i="0" dirty="0">
                <a:solidFill>
                  <a:srgbClr val="4D5156"/>
                </a:solidFill>
                <a:effectLst/>
                <a:latin typeface="arial" panose="020B0604020202020204" pitchFamily="34" charset="0"/>
              </a:rPr>
              <a:t>Transfer Protocol</a:t>
            </a:r>
          </a:p>
          <a:p>
            <a:pPr marL="0" lvl="0" indent="0" algn="l" rtl="0">
              <a:spcBef>
                <a:spcPts val="0"/>
              </a:spcBef>
              <a:spcAft>
                <a:spcPts val="0"/>
              </a:spcAft>
              <a:buNone/>
            </a:pPr>
            <a:r>
              <a:rPr lang="nl-NL" b="0" i="0" dirty="0">
                <a:solidFill>
                  <a:srgbClr val="4D5156"/>
                </a:solidFill>
                <a:effectLst/>
                <a:latin typeface="arial" panose="020B0604020202020204" pitchFamily="34" charset="0"/>
              </a:rPr>
              <a:t>Wat?: het </a:t>
            </a:r>
            <a:r>
              <a:rPr lang="nl-NL" b="1" i="0" dirty="0">
                <a:solidFill>
                  <a:srgbClr val="4D5156"/>
                </a:solidFill>
                <a:effectLst/>
                <a:latin typeface="arial" panose="020B0604020202020204" pitchFamily="34" charset="0"/>
              </a:rPr>
              <a:t>protocol</a:t>
            </a:r>
            <a:r>
              <a:rPr lang="nl-NL" b="0" i="0" dirty="0">
                <a:solidFill>
                  <a:srgbClr val="4D5156"/>
                </a:solidFill>
                <a:effectLst/>
                <a:latin typeface="arial" panose="020B0604020202020204" pitchFamily="34" charset="0"/>
              </a:rPr>
              <a:t> voor </a:t>
            </a:r>
            <a:r>
              <a:rPr lang="nl-NL" b="1" i="0" dirty="0">
                <a:solidFill>
                  <a:srgbClr val="4D5156"/>
                </a:solidFill>
                <a:effectLst/>
                <a:latin typeface="arial" panose="020B0604020202020204" pitchFamily="34" charset="0"/>
              </a:rPr>
              <a:t>de communicatie tussen een </a:t>
            </a:r>
            <a:r>
              <a:rPr lang="nl-NL" b="1" i="0" dirty="0" err="1">
                <a:solidFill>
                  <a:srgbClr val="4D5156"/>
                </a:solidFill>
                <a:effectLst/>
                <a:latin typeface="arial" panose="020B0604020202020204" pitchFamily="34" charset="0"/>
              </a:rPr>
              <a:t>webclient</a:t>
            </a:r>
            <a:r>
              <a:rPr lang="nl-NL" b="1" i="0" dirty="0">
                <a:solidFill>
                  <a:srgbClr val="4D5156"/>
                </a:solidFill>
                <a:effectLst/>
                <a:latin typeface="arial" panose="020B0604020202020204" pitchFamily="34" charset="0"/>
              </a:rPr>
              <a:t> </a:t>
            </a:r>
            <a:r>
              <a:rPr lang="nl-NL" b="0" i="0" dirty="0">
                <a:solidFill>
                  <a:srgbClr val="4D5156"/>
                </a:solidFill>
                <a:effectLst/>
                <a:latin typeface="arial" panose="020B0604020202020204" pitchFamily="34" charset="0"/>
              </a:rPr>
              <a:t>(meestal een webbrowser of een app) en een </a:t>
            </a:r>
            <a:r>
              <a:rPr lang="nl-NL" b="1" i="0" dirty="0">
                <a:solidFill>
                  <a:srgbClr val="4D5156"/>
                </a:solidFill>
                <a:effectLst/>
                <a:latin typeface="arial" panose="020B0604020202020204" pitchFamily="34" charset="0"/>
              </a:rPr>
              <a:t>webserver</a:t>
            </a:r>
          </a:p>
          <a:p>
            <a:pPr marL="0" lvl="0" indent="0" algn="l" rtl="0">
              <a:spcBef>
                <a:spcPts val="0"/>
              </a:spcBef>
              <a:spcAft>
                <a:spcPts val="0"/>
              </a:spcAft>
              <a:buNone/>
            </a:pPr>
            <a:endParaRPr lang="nl-NL" b="0" i="0" dirty="0">
              <a:solidFill>
                <a:srgbClr val="4D5156"/>
              </a:solidFill>
              <a:effectLst/>
              <a:latin typeface="arial" panose="020B0604020202020204" pitchFamily="34" charset="0"/>
            </a:endParaRPr>
          </a:p>
          <a:p>
            <a:pPr marL="0" lvl="0" indent="0" algn="l" rtl="0">
              <a:spcBef>
                <a:spcPts val="0"/>
              </a:spcBef>
              <a:spcAft>
                <a:spcPts val="0"/>
              </a:spcAft>
              <a:buNone/>
            </a:pPr>
            <a:r>
              <a:rPr lang="nl-NL" b="0" i="0" dirty="0">
                <a:solidFill>
                  <a:srgbClr val="202122"/>
                </a:solidFill>
                <a:effectLst/>
                <a:latin typeface="Arial" panose="020B0604020202020204" pitchFamily="34" charset="0"/>
              </a:rPr>
              <a:t>In HTTP is vastgelegd welke </a:t>
            </a:r>
            <a:r>
              <a:rPr lang="nl-NL" b="0" i="0" dirty="0" err="1">
                <a:solidFill>
                  <a:srgbClr val="202122"/>
                </a:solidFill>
                <a:effectLst/>
                <a:latin typeface="Arial" panose="020B0604020202020204" pitchFamily="34" charset="0"/>
              </a:rPr>
              <a:t>requests</a:t>
            </a:r>
            <a:r>
              <a:rPr lang="nl-NL" b="0" i="0" dirty="0">
                <a:solidFill>
                  <a:srgbClr val="202122"/>
                </a:solidFill>
                <a:effectLst/>
                <a:latin typeface="Arial" panose="020B0604020202020204" pitchFamily="34" charset="0"/>
              </a:rPr>
              <a:t> een cliënt aan een server kan stellen en welke responses een webserver daarop kan teruggeven. </a:t>
            </a:r>
          </a:p>
          <a:p>
            <a:pPr marL="0" lvl="0" indent="0" algn="l" rtl="0">
              <a:spcBef>
                <a:spcPts val="0"/>
              </a:spcBef>
              <a:spcAft>
                <a:spcPts val="0"/>
              </a:spcAft>
              <a:buNone/>
            </a:pPr>
            <a:r>
              <a:rPr lang="nl-NL" b="0" i="0" dirty="0">
                <a:solidFill>
                  <a:srgbClr val="202122"/>
                </a:solidFill>
                <a:effectLst/>
                <a:latin typeface="Arial" panose="020B0604020202020204" pitchFamily="34" charset="0"/>
              </a:rPr>
              <a:t>En het doel van een </a:t>
            </a:r>
            <a:r>
              <a:rPr lang="nl-NL" b="0" i="0" dirty="0" err="1">
                <a:solidFill>
                  <a:srgbClr val="202122"/>
                </a:solidFill>
                <a:effectLst/>
                <a:latin typeface="Arial" panose="020B0604020202020204" pitchFamily="34" charset="0"/>
              </a:rPr>
              <a:t>request</a:t>
            </a:r>
            <a:r>
              <a:rPr lang="nl-NL" b="0" i="0" dirty="0">
                <a:solidFill>
                  <a:srgbClr val="202122"/>
                </a:solidFill>
                <a:effectLst/>
                <a:latin typeface="Arial" panose="020B0604020202020204" pitchFamily="34" charset="0"/>
              </a:rPr>
              <a:t> is </a:t>
            </a:r>
            <a:r>
              <a:rPr lang="nl-NL" dirty="0"/>
              <a:t>om toegang te krijgen tot een bron of resource op een server.</a:t>
            </a:r>
          </a:p>
          <a:p>
            <a:pPr marL="0" lvl="0" indent="0" algn="l" rtl="0">
              <a:spcBef>
                <a:spcPts val="0"/>
              </a:spcBef>
              <a:spcAft>
                <a:spcPts val="0"/>
              </a:spcAft>
              <a:buNone/>
            </a:pPr>
            <a:r>
              <a:rPr lang="nl-NL" dirty="0"/>
              <a:t>Dit kunnen verschillende type resources zijn. HTML, een plaatje, </a:t>
            </a:r>
            <a:br>
              <a:rPr lang="nl-NL" dirty="0"/>
            </a:br>
            <a:r>
              <a:rPr lang="nl-NL" dirty="0"/>
              <a:t>Als ERP </a:t>
            </a:r>
            <a:r>
              <a:rPr lang="nl-NL" dirty="0" err="1"/>
              <a:t>developers</a:t>
            </a:r>
            <a:r>
              <a:rPr lang="nl-NL" dirty="0"/>
              <a:t> werken we vooral met data in </a:t>
            </a:r>
          </a:p>
          <a:p>
            <a:pPr marL="0" lvl="0" indent="0" algn="l" rtl="0">
              <a:spcBef>
                <a:spcPts val="0"/>
              </a:spcBef>
              <a:spcAft>
                <a:spcPts val="0"/>
              </a:spcAft>
              <a:buNone/>
            </a:pPr>
            <a:endParaRPr dirty="0"/>
          </a:p>
        </p:txBody>
      </p:sp>
      <p:sp>
        <p:nvSpPr>
          <p:cNvPr id="424" name="Google Shape;4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6082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nl-NL" dirty="0"/>
              <a:t>Hier een voorbeeld van zo’n HTTP </a:t>
            </a:r>
            <a:r>
              <a:rPr lang="nl-NL" dirty="0" err="1"/>
              <a:t>request</a:t>
            </a:r>
            <a:r>
              <a:rPr lang="nl-NL" dirty="0"/>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nl-NL"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nl-NL" dirty="0"/>
              <a:t>Bestaat uit 3 delen: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nl-NL"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nl-NL" dirty="0"/>
              <a:t>-</a:t>
            </a:r>
            <a:r>
              <a:rPr lang="nl-NL" dirty="0" err="1"/>
              <a:t>Request</a:t>
            </a:r>
            <a:r>
              <a:rPr lang="nl-NL" dirty="0"/>
              <a:t> </a:t>
            </a:r>
            <a:r>
              <a:rPr lang="nl-NL" dirty="0" err="1"/>
              <a:t>lineBestaat</a:t>
            </a:r>
            <a:r>
              <a:rPr lang="nl-NL" dirty="0"/>
              <a:t> uit 3 delen: </a:t>
            </a:r>
            <a:r>
              <a:rPr lang="nl-NL" b="1" dirty="0"/>
              <a:t>1: </a:t>
            </a:r>
            <a:r>
              <a:rPr lang="nl-NL" dirty="0"/>
              <a:t>HTTP methode, die de server instructie geeft wat te doen met resource </a:t>
            </a:r>
            <a:r>
              <a:rPr lang="nl-NL" b="1" dirty="0"/>
              <a:t>2</a:t>
            </a:r>
            <a:r>
              <a:rPr lang="nl-NL" dirty="0"/>
              <a:t>. het pad onderdeel van de URL voor het </a:t>
            </a:r>
            <a:r>
              <a:rPr lang="nl-NL" dirty="0" err="1"/>
              <a:t>request</a:t>
            </a:r>
            <a:r>
              <a:rPr lang="nl-NL" dirty="0"/>
              <a:t>, deze identificeert de resource op de server. </a:t>
            </a:r>
            <a:r>
              <a:rPr lang="nl-NL" b="1" dirty="0"/>
              <a:t>3: HTTP versie</a:t>
            </a:r>
            <a:endParaRPr lang="nl-NL"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nl-NL" dirty="0"/>
              <a:t>-</a:t>
            </a:r>
            <a:r>
              <a:rPr lang="nl-NL" dirty="0" err="1"/>
              <a:t>Request</a:t>
            </a:r>
            <a:r>
              <a:rPr lang="nl-NL" dirty="0"/>
              <a:t> headers: Om de ontvanger informatie te geven over de </a:t>
            </a:r>
            <a:r>
              <a:rPr lang="nl-NL" dirty="0" err="1"/>
              <a:t>request</a:t>
            </a:r>
            <a:r>
              <a:rPr lang="nl-NL" dirty="0"/>
              <a:t>, de verzender van het </a:t>
            </a:r>
            <a:r>
              <a:rPr lang="nl-NL" dirty="0" err="1"/>
              <a:t>request</a:t>
            </a:r>
            <a:r>
              <a:rPr lang="nl-NL" dirty="0"/>
              <a:t>, of hoe het </a:t>
            </a:r>
            <a:r>
              <a:rPr lang="nl-NL" dirty="0" err="1"/>
              <a:t>requesdty</a:t>
            </a:r>
            <a:r>
              <a:rPr lang="nl-NL" dirty="0"/>
              <a:t> </a:t>
            </a:r>
            <a:br>
              <a:rPr lang="nl-NL" dirty="0"/>
            </a:br>
            <a:r>
              <a:rPr lang="nl-NL" dirty="0"/>
              <a:t>-</a:t>
            </a:r>
            <a:r>
              <a:rPr lang="nl-NL" dirty="0" err="1"/>
              <a:t>Request</a:t>
            </a:r>
            <a:r>
              <a:rPr lang="nl-NL" dirty="0"/>
              <a:t> </a:t>
            </a:r>
            <a:r>
              <a:rPr lang="nl-NL" dirty="0" err="1"/>
              <a:t>message</a:t>
            </a:r>
            <a:r>
              <a:rPr lang="nl-NL" dirty="0"/>
              <a:t> body (die is optioneel)</a:t>
            </a:r>
            <a:br>
              <a:rPr lang="nl-NL" dirty="0"/>
            </a:br>
            <a:br>
              <a:rPr lang="nl-NL" dirty="0"/>
            </a:br>
            <a:r>
              <a:rPr lang="nl-NL" b="0" i="0" dirty="0">
                <a:solidFill>
                  <a:srgbClr val="4D5156"/>
                </a:solidFill>
                <a:effectLst/>
                <a:latin typeface="arial" panose="020B0604020202020204" pitchFamily="34" charset="0"/>
              </a:rPr>
              <a:t>Internet browsers gebruiken ook dit protocol, iedere keer als je een website ziet is er door de browser een HTTP GET </a:t>
            </a:r>
            <a:r>
              <a:rPr lang="nl-NL" b="0" i="0" dirty="0" err="1">
                <a:solidFill>
                  <a:srgbClr val="4D5156"/>
                </a:solidFill>
                <a:effectLst/>
                <a:latin typeface="arial" panose="020B0604020202020204" pitchFamily="34" charset="0"/>
              </a:rPr>
              <a:t>request</a:t>
            </a:r>
            <a:r>
              <a:rPr lang="nl-NL" b="0" i="0" dirty="0">
                <a:solidFill>
                  <a:srgbClr val="4D5156"/>
                </a:solidFill>
                <a:effectLst/>
                <a:latin typeface="arial" panose="020B0604020202020204" pitchFamily="34" charset="0"/>
              </a:rPr>
              <a:t> gedaan, vandaar de http://</a:t>
            </a:r>
          </a:p>
          <a:p>
            <a:pPr marL="0" lvl="0" indent="0" algn="l" rtl="0">
              <a:spcBef>
                <a:spcPts val="0"/>
              </a:spcBef>
              <a:spcAft>
                <a:spcPts val="0"/>
              </a:spcAft>
              <a:buNone/>
            </a:pPr>
            <a:endParaRPr dirty="0"/>
          </a:p>
        </p:txBody>
      </p:sp>
      <p:sp>
        <p:nvSpPr>
          <p:cNvPr id="424" name="Google Shape;4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6979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NL" dirty="0"/>
              <a:t>Voor ERP apps zijn 4 belangrijkste HTTP methodes voor data uitwisseling,</a:t>
            </a:r>
            <a:br>
              <a:rPr lang="nl-NL" dirty="0"/>
            </a:br>
            <a:endParaRPr lang="nl-NL" dirty="0"/>
          </a:p>
          <a:p>
            <a:pPr marL="0" lvl="0" indent="0" algn="l" rtl="0">
              <a:spcBef>
                <a:spcPts val="0"/>
              </a:spcBef>
              <a:spcAft>
                <a:spcPts val="0"/>
              </a:spcAft>
              <a:buNone/>
            </a:pPr>
            <a:r>
              <a:rPr lang="nl-NL" b="0" i="0" dirty="0">
                <a:solidFill>
                  <a:srgbClr val="202122"/>
                </a:solidFill>
                <a:effectLst/>
                <a:latin typeface="Arial" panose="020B0604020202020204" pitchFamily="34" charset="0"/>
              </a:rPr>
              <a:t>POST Zend gegevens naar de server</a:t>
            </a:r>
            <a:endParaRPr lang="nl-NL" dirty="0"/>
          </a:p>
          <a:p>
            <a:pPr marL="0" lvl="0" indent="0" algn="l" rtl="0">
              <a:spcBef>
                <a:spcPts val="0"/>
              </a:spcBef>
              <a:spcAft>
                <a:spcPts val="0"/>
              </a:spcAft>
              <a:buNone/>
            </a:pPr>
            <a:r>
              <a:rPr lang="nl-NL" b="0" i="0" dirty="0">
                <a:solidFill>
                  <a:srgbClr val="202122"/>
                </a:solidFill>
                <a:effectLst/>
                <a:latin typeface="Arial" panose="020B0604020202020204" pitchFamily="34" charset="0"/>
              </a:rPr>
              <a:t>GET Ontvang het document gespecificeerd door de URL</a:t>
            </a:r>
            <a:endParaRPr lang="nl-NL" dirty="0"/>
          </a:p>
          <a:p>
            <a:pPr marL="0" lvl="0" indent="0" algn="l" rtl="0">
              <a:spcBef>
                <a:spcPts val="0"/>
              </a:spcBef>
              <a:spcAft>
                <a:spcPts val="0"/>
              </a:spcAft>
              <a:buNone/>
            </a:pPr>
            <a:r>
              <a:rPr lang="nl-NL" b="0" i="0" dirty="0">
                <a:solidFill>
                  <a:srgbClr val="202122"/>
                </a:solidFill>
                <a:effectLst/>
                <a:latin typeface="Arial" panose="020B0604020202020204" pitchFamily="34" charset="0"/>
              </a:rPr>
              <a:t>PUT Vervang het document op de server door de verzonden data</a:t>
            </a:r>
          </a:p>
          <a:p>
            <a:pPr marL="0" lvl="0" indent="0" algn="l" rtl="0">
              <a:spcBef>
                <a:spcPts val="0"/>
              </a:spcBef>
              <a:spcAft>
                <a:spcPts val="0"/>
              </a:spcAft>
              <a:buNone/>
            </a:pPr>
            <a:r>
              <a:rPr lang="nl-NL" b="0" i="0" dirty="0">
                <a:solidFill>
                  <a:srgbClr val="202122"/>
                </a:solidFill>
                <a:effectLst/>
                <a:latin typeface="Arial" panose="020B0604020202020204" pitchFamily="34" charset="0"/>
              </a:rPr>
              <a:t>DELETE Verwijder het document</a:t>
            </a:r>
            <a:endParaRPr lang="nl-NL" dirty="0"/>
          </a:p>
        </p:txBody>
      </p:sp>
      <p:sp>
        <p:nvSpPr>
          <p:cNvPr id="424" name="Google Shape;4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3824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NL" dirty="0"/>
              <a:t>Nu duidelijk is wat met services en apps bedoelen, dus waar CAP voor dient,</a:t>
            </a:r>
          </a:p>
          <a:p>
            <a:pPr marL="0" lvl="0" indent="0" algn="l" rtl="0">
              <a:spcBef>
                <a:spcPts val="0"/>
              </a:spcBef>
              <a:spcAft>
                <a:spcPts val="0"/>
              </a:spcAft>
              <a:buNone/>
            </a:pPr>
            <a:r>
              <a:rPr lang="nl-NL" dirty="0"/>
              <a:t>Gaan we kijken naar hoe CAP is opgebouwd, dus de programmeertalen, </a:t>
            </a:r>
            <a:r>
              <a:rPr lang="nl-NL" dirty="0" err="1"/>
              <a:t>libraries</a:t>
            </a:r>
            <a:r>
              <a:rPr lang="nl-NL" dirty="0"/>
              <a:t> en tools.</a:t>
            </a:r>
          </a:p>
          <a:p>
            <a:pPr marL="0" lvl="0" indent="0" algn="l" rtl="0">
              <a:spcBef>
                <a:spcPts val="0"/>
              </a:spcBef>
              <a:spcAft>
                <a:spcPts val="0"/>
              </a:spcAft>
              <a:buNone/>
            </a:pPr>
            <a:endParaRPr lang="nl-NL" dirty="0"/>
          </a:p>
          <a:p>
            <a:pPr marL="0" lvl="0" indent="0" algn="l" rtl="0">
              <a:spcBef>
                <a:spcPts val="0"/>
              </a:spcBef>
              <a:spcAft>
                <a:spcPts val="0"/>
              </a:spcAft>
              <a:buNone/>
            </a:pPr>
            <a:endParaRPr dirty="0"/>
          </a:p>
        </p:txBody>
      </p:sp>
      <p:sp>
        <p:nvSpPr>
          <p:cNvPr id="424" name="Google Shape;4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2850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NL" dirty="0"/>
              <a:t>Vanuit dit plaatje komen we bij de verschillende onderdelen die we even bespreken, we keren hier dus ook een paar keer terug.</a:t>
            </a:r>
            <a:br>
              <a:rPr lang="nl-NL" dirty="0"/>
            </a:br>
            <a:r>
              <a:rPr lang="nl-NL" dirty="0"/>
              <a:t>We bespreken deze eerst kort even voordat we verder induiken op bepaalde </a:t>
            </a:r>
            <a:r>
              <a:rPr lang="nl-NL" dirty="0" err="1"/>
              <a:t>onderdeln</a:t>
            </a:r>
            <a:endParaRPr lang="nl-NL" dirty="0"/>
          </a:p>
          <a:p>
            <a:pPr marL="0" lvl="0" indent="0" algn="l" rtl="0">
              <a:spcBef>
                <a:spcPts val="0"/>
              </a:spcBef>
              <a:spcAft>
                <a:spcPts val="0"/>
              </a:spcAft>
              <a:buNone/>
            </a:pPr>
            <a:endParaRPr lang="nl-NL" dirty="0"/>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nl-NL" dirty="0"/>
              <a:t>CAP - Dit is dus die verzameling van </a:t>
            </a:r>
            <a:r>
              <a:rPr lang="nl-NL" b="1" dirty="0">
                <a:solidFill>
                  <a:srgbClr val="202124"/>
                </a:solidFill>
                <a:latin typeface="inherit"/>
                <a:ea typeface="Times New Roman" panose="02020603050405020304" pitchFamily="18" charset="0"/>
                <a:cs typeface="Courier New" panose="02070309020205020404" pitchFamily="49" charset="0"/>
              </a:rPr>
              <a:t>programmeertalen</a:t>
            </a:r>
            <a:r>
              <a:rPr lang="nl-NL" dirty="0">
                <a:solidFill>
                  <a:srgbClr val="202124"/>
                </a:solidFill>
                <a:latin typeface="inherit"/>
                <a:ea typeface="Times New Roman" panose="02020603050405020304" pitchFamily="18" charset="0"/>
                <a:cs typeface="Courier New" panose="02070309020205020404" pitchFamily="49" charset="0"/>
              </a:rPr>
              <a:t>, </a:t>
            </a:r>
            <a:r>
              <a:rPr lang="nl-NL" b="1" dirty="0" err="1">
                <a:solidFill>
                  <a:srgbClr val="202124"/>
                </a:solidFill>
                <a:latin typeface="inherit"/>
                <a:ea typeface="Times New Roman" panose="02020603050405020304" pitchFamily="18" charset="0"/>
                <a:cs typeface="Courier New" panose="02070309020205020404" pitchFamily="49" charset="0"/>
              </a:rPr>
              <a:t>libraries</a:t>
            </a:r>
            <a:r>
              <a:rPr lang="nl-NL" dirty="0">
                <a:solidFill>
                  <a:srgbClr val="202124"/>
                </a:solidFill>
                <a:latin typeface="inherit"/>
                <a:ea typeface="Times New Roman" panose="02020603050405020304" pitchFamily="18" charset="0"/>
                <a:cs typeface="Courier New" panose="02070309020205020404" pitchFamily="49" charset="0"/>
              </a:rPr>
              <a:t> en </a:t>
            </a:r>
            <a:r>
              <a:rPr lang="nl-NL" b="1" dirty="0">
                <a:solidFill>
                  <a:srgbClr val="202124"/>
                </a:solidFill>
                <a:latin typeface="inherit"/>
                <a:ea typeface="Times New Roman" panose="02020603050405020304" pitchFamily="18" charset="0"/>
                <a:cs typeface="Courier New" panose="02070309020205020404" pitchFamily="49" charset="0"/>
              </a:rPr>
              <a:t>tools</a:t>
            </a:r>
            <a:r>
              <a:rPr lang="nl-NL" dirty="0">
                <a:solidFill>
                  <a:srgbClr val="202124"/>
                </a:solidFill>
                <a:latin typeface="inherit"/>
                <a:ea typeface="Times New Roman" panose="02020603050405020304" pitchFamily="18" charset="0"/>
                <a:cs typeface="Courier New" panose="02070309020205020404" pitchFamily="49" charset="0"/>
              </a:rPr>
              <a:t> voor het bouwen van </a:t>
            </a:r>
            <a:r>
              <a:rPr lang="nl-NL" dirty="0" err="1">
                <a:solidFill>
                  <a:srgbClr val="202124"/>
                </a:solidFill>
                <a:latin typeface="inherit"/>
                <a:ea typeface="Times New Roman" panose="02020603050405020304" pitchFamily="18" charset="0"/>
                <a:cs typeface="Courier New" panose="02070309020205020404" pitchFamily="49" charset="0"/>
              </a:rPr>
              <a:t>enterprise-grade</a:t>
            </a:r>
            <a:r>
              <a:rPr lang="nl-NL" dirty="0">
                <a:solidFill>
                  <a:srgbClr val="202124"/>
                </a:solidFill>
                <a:latin typeface="inherit"/>
                <a:ea typeface="Times New Roman" panose="02020603050405020304" pitchFamily="18" charset="0"/>
                <a:cs typeface="Courier New" panose="02070309020205020404" pitchFamily="49" charset="0"/>
              </a:rPr>
              <a:t> </a:t>
            </a:r>
            <a:r>
              <a:rPr lang="nl-NL" b="1" dirty="0">
                <a:solidFill>
                  <a:srgbClr val="202124"/>
                </a:solidFill>
                <a:latin typeface="inherit"/>
                <a:ea typeface="Times New Roman" panose="02020603050405020304" pitchFamily="18" charset="0"/>
                <a:cs typeface="Courier New" panose="02070309020205020404" pitchFamily="49" charset="0"/>
              </a:rPr>
              <a:t>services</a:t>
            </a:r>
            <a:r>
              <a:rPr lang="nl-NL" dirty="0">
                <a:solidFill>
                  <a:srgbClr val="202124"/>
                </a:solidFill>
                <a:latin typeface="inherit"/>
                <a:ea typeface="Times New Roman" panose="02020603050405020304" pitchFamily="18" charset="0"/>
                <a:cs typeface="Courier New" panose="02070309020205020404" pitchFamily="49" charset="0"/>
              </a:rPr>
              <a:t> en </a:t>
            </a:r>
            <a:r>
              <a:rPr lang="nl-NL" b="1" dirty="0">
                <a:solidFill>
                  <a:srgbClr val="202124"/>
                </a:solidFill>
                <a:latin typeface="inherit"/>
                <a:ea typeface="Times New Roman" panose="02020603050405020304" pitchFamily="18" charset="0"/>
                <a:cs typeface="Courier New" panose="02070309020205020404" pitchFamily="49" charset="0"/>
              </a:rPr>
              <a:t>applicaties</a:t>
            </a:r>
            <a:r>
              <a:rPr lang="nl-NL" dirty="0">
                <a:solidFill>
                  <a:srgbClr val="202124"/>
                </a:solidFill>
                <a:latin typeface="inherit"/>
                <a:ea typeface="Times New Roman" panose="02020603050405020304" pitchFamily="18" charset="0"/>
                <a:cs typeface="Courier New" panose="02070309020205020404" pitchFamily="49" charset="0"/>
              </a:rPr>
              <a:t>.  </a:t>
            </a:r>
            <a:br>
              <a:rPr lang="nl-NL" dirty="0">
                <a:solidFill>
                  <a:srgbClr val="202124"/>
                </a:solidFill>
                <a:latin typeface="inherit"/>
                <a:ea typeface="Times New Roman" panose="02020603050405020304" pitchFamily="18" charset="0"/>
                <a:cs typeface="Courier New" panose="02070309020205020404" pitchFamily="49" charset="0"/>
              </a:rPr>
            </a:br>
            <a:r>
              <a:rPr lang="nl-NL" dirty="0">
                <a:solidFill>
                  <a:srgbClr val="202124"/>
                </a:solidFill>
                <a:latin typeface="inherit"/>
                <a:ea typeface="Times New Roman" panose="02020603050405020304" pitchFamily="18" charset="0"/>
                <a:cs typeface="Courier New" panose="02070309020205020404" pitchFamily="49" charset="0"/>
              </a:rPr>
              <a:t>Dat resulteert in code dat </a:t>
            </a:r>
            <a:r>
              <a:rPr lang="nl-NL" dirty="0" err="1">
                <a:solidFill>
                  <a:srgbClr val="202124"/>
                </a:solidFill>
                <a:latin typeface="inherit"/>
                <a:ea typeface="Times New Roman" panose="02020603050405020304" pitchFamily="18" charset="0"/>
                <a:cs typeface="Courier New" panose="02070309020205020404" pitchFamily="49" charset="0"/>
              </a:rPr>
              <a:t>resulteerd</a:t>
            </a:r>
            <a:r>
              <a:rPr lang="nl-NL" dirty="0">
                <a:solidFill>
                  <a:srgbClr val="202124"/>
                </a:solidFill>
                <a:latin typeface="inherit"/>
                <a:ea typeface="Times New Roman" panose="02020603050405020304" pitchFamily="18" charset="0"/>
                <a:cs typeface="Courier New" panose="02070309020205020404" pitchFamily="49" charset="0"/>
              </a:rPr>
              <a:t> in code dat draait in de </a:t>
            </a:r>
            <a:r>
              <a:rPr lang="nl-NL" dirty="0" err="1">
                <a:solidFill>
                  <a:srgbClr val="202124"/>
                </a:solidFill>
                <a:latin typeface="inherit"/>
                <a:ea typeface="Times New Roman" panose="02020603050405020304" pitchFamily="18" charset="0"/>
                <a:cs typeface="Courier New" panose="02070309020205020404" pitchFamily="49" charset="0"/>
              </a:rPr>
              <a:t>runtime</a:t>
            </a:r>
            <a:r>
              <a:rPr lang="nl-NL" dirty="0">
                <a:solidFill>
                  <a:srgbClr val="202124"/>
                </a:solidFill>
                <a:latin typeface="inherit"/>
                <a:ea typeface="Times New Roman" panose="02020603050405020304" pitchFamily="18" charset="0"/>
                <a:cs typeface="Courier New" panose="02070309020205020404" pitchFamily="49" charset="0"/>
              </a:rPr>
              <a:t>, op een server.</a:t>
            </a:r>
            <a:br>
              <a:rPr lang="nl-NL" sz="900" i="1" dirty="0">
                <a:solidFill>
                  <a:srgbClr val="202124"/>
                </a:solidFill>
                <a:latin typeface="inherit"/>
                <a:ea typeface="Calibri" panose="020F0502020204030204" pitchFamily="34" charset="0"/>
                <a:cs typeface="Courier New" panose="02070309020205020404" pitchFamily="49" charset="0"/>
              </a:rPr>
            </a:br>
            <a:r>
              <a:rPr lang="nl-NL" sz="900" i="1" dirty="0">
                <a:solidFill>
                  <a:srgbClr val="202124"/>
                </a:solidFill>
                <a:latin typeface="inherit"/>
                <a:ea typeface="Calibri" panose="020F0502020204030204" pitchFamily="34" charset="0"/>
                <a:cs typeface="Courier New" panose="02070309020205020404" pitchFamily="49" charset="0"/>
              </a:rPr>
              <a:t>Weet iedereen wat een web server is?</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nl-NL" sz="900" dirty="0" err="1">
                <a:solidFill>
                  <a:srgbClr val="202124"/>
                </a:solidFill>
                <a:latin typeface="inherit"/>
                <a:ea typeface="Calibri" panose="020F0502020204030204" pitchFamily="34" charset="0"/>
                <a:cs typeface="Courier New" panose="02070309020205020404" pitchFamily="49" charset="0"/>
              </a:rPr>
              <a:t>Runtimes</a:t>
            </a:r>
            <a:r>
              <a:rPr lang="nl-NL" sz="900" dirty="0">
                <a:solidFill>
                  <a:srgbClr val="202124"/>
                </a:solidFill>
                <a:latin typeface="inherit"/>
                <a:ea typeface="Calibri" panose="020F0502020204030204" pitchFamily="34" charset="0"/>
                <a:cs typeface="Courier New" panose="02070309020205020404" pitchFamily="49" charset="0"/>
              </a:rPr>
              <a:t> - , dit is de server waar CAP op draait, en dit bepaald ook welke programmeertaal we </a:t>
            </a:r>
            <a:r>
              <a:rPr lang="nl-NL" sz="900" dirty="0" err="1">
                <a:solidFill>
                  <a:srgbClr val="202124"/>
                </a:solidFill>
                <a:latin typeface="inherit"/>
                <a:ea typeface="Calibri" panose="020F0502020204030204" pitchFamily="34" charset="0"/>
                <a:cs typeface="Courier New" panose="02070309020205020404" pitchFamily="49" charset="0"/>
              </a:rPr>
              <a:t>gerbruiken</a:t>
            </a:r>
            <a:r>
              <a:rPr lang="nl-NL" sz="900" dirty="0">
                <a:solidFill>
                  <a:srgbClr val="202124"/>
                </a:solidFill>
                <a:latin typeface="inherit"/>
                <a:ea typeface="Calibri" panose="020F0502020204030204" pitchFamily="34" charset="0"/>
                <a:cs typeface="Courier New" panose="02070309020205020404" pitchFamily="49" charset="0"/>
              </a:rPr>
              <a:t> voor de </a:t>
            </a:r>
            <a:r>
              <a:rPr lang="nl-NL" sz="900" dirty="0" err="1">
                <a:solidFill>
                  <a:srgbClr val="202124"/>
                </a:solidFill>
                <a:latin typeface="inherit"/>
                <a:ea typeface="Calibri" panose="020F0502020204030204" pitchFamily="34" charset="0"/>
                <a:cs typeface="Courier New" panose="02070309020205020404" pitchFamily="49" charset="0"/>
              </a:rPr>
              <a:t>implmentatie</a:t>
            </a:r>
            <a:r>
              <a:rPr lang="nl-NL" sz="900" dirty="0">
                <a:solidFill>
                  <a:srgbClr val="202124"/>
                </a:solidFill>
                <a:latin typeface="inherit"/>
                <a:ea typeface="Calibri" panose="020F0502020204030204" pitchFamily="34" charset="0"/>
                <a:cs typeface="Courier New" panose="02070309020205020404" pitchFamily="49" charset="0"/>
              </a:rPr>
              <a:t> van CAP services. </a:t>
            </a:r>
            <a:br>
              <a:rPr lang="nl-NL" sz="900" dirty="0">
                <a:solidFill>
                  <a:srgbClr val="202124"/>
                </a:solidFill>
                <a:latin typeface="inherit"/>
                <a:ea typeface="Calibri" panose="020F0502020204030204" pitchFamily="34" charset="0"/>
                <a:cs typeface="Courier New" panose="02070309020205020404" pitchFamily="49" charset="0"/>
              </a:rPr>
            </a:br>
            <a:r>
              <a:rPr lang="nl-NL" sz="900" dirty="0">
                <a:solidFill>
                  <a:srgbClr val="202124"/>
                </a:solidFill>
                <a:latin typeface="inherit"/>
                <a:ea typeface="Calibri" panose="020F0502020204030204" pitchFamily="34" charset="0"/>
                <a:cs typeface="Courier New" panose="02070309020205020404" pitchFamily="49" charset="0"/>
              </a:rPr>
              <a:t>Java voor de en spring </a:t>
            </a:r>
            <a:r>
              <a:rPr lang="nl-NL" sz="900" dirty="0" err="1">
                <a:solidFill>
                  <a:srgbClr val="202124"/>
                </a:solidFill>
                <a:latin typeface="inherit"/>
                <a:ea typeface="Calibri" panose="020F0502020204030204" pitchFamily="34" charset="0"/>
                <a:cs typeface="Courier New" panose="02070309020205020404" pitchFamily="49" charset="0"/>
              </a:rPr>
              <a:t>runtimes</a:t>
            </a:r>
            <a:r>
              <a:rPr lang="nl-NL" sz="900" dirty="0">
                <a:solidFill>
                  <a:srgbClr val="202124"/>
                </a:solidFill>
                <a:latin typeface="inherit"/>
                <a:ea typeface="Calibri" panose="020F0502020204030204" pitchFamily="34" charset="0"/>
                <a:cs typeface="Courier New" panose="02070309020205020404" pitchFamily="49" charset="0"/>
              </a:rPr>
              <a:t>, en javascript voor de node </a:t>
            </a:r>
            <a:r>
              <a:rPr lang="nl-NL" sz="900" dirty="0" err="1">
                <a:solidFill>
                  <a:srgbClr val="202124"/>
                </a:solidFill>
                <a:latin typeface="inherit"/>
                <a:ea typeface="Calibri" panose="020F0502020204030204" pitchFamily="34" charset="0"/>
                <a:cs typeface="Courier New" panose="02070309020205020404" pitchFamily="49" charset="0"/>
              </a:rPr>
              <a:t>runtime</a:t>
            </a:r>
            <a:r>
              <a:rPr lang="nl-NL" sz="900" dirty="0">
                <a:solidFill>
                  <a:srgbClr val="202124"/>
                </a:solidFill>
                <a:latin typeface="inherit"/>
                <a:ea typeface="Calibri" panose="020F0502020204030204" pitchFamily="34" charset="0"/>
                <a:cs typeface="Courier New" panose="02070309020205020404" pitchFamily="49" charset="0"/>
              </a:rPr>
              <a:t>. Voor deze </a:t>
            </a:r>
            <a:r>
              <a:rPr lang="nl-NL" sz="900" dirty="0" err="1">
                <a:solidFill>
                  <a:srgbClr val="202124"/>
                </a:solidFill>
                <a:latin typeface="inherit"/>
                <a:ea typeface="Calibri" panose="020F0502020204030204" pitchFamily="34" charset="0"/>
                <a:cs typeface="Courier New" panose="02070309020205020404" pitchFamily="49" charset="0"/>
              </a:rPr>
              <a:t>handson</a:t>
            </a:r>
            <a:r>
              <a:rPr lang="nl-NL" sz="900" dirty="0">
                <a:solidFill>
                  <a:srgbClr val="202124"/>
                </a:solidFill>
                <a:latin typeface="inherit"/>
                <a:ea typeface="Calibri" panose="020F0502020204030204" pitchFamily="34" charset="0"/>
                <a:cs typeface="Courier New" panose="02070309020205020404" pitchFamily="49" charset="0"/>
              </a:rPr>
              <a:t> </a:t>
            </a:r>
            <a:r>
              <a:rPr lang="nl-NL" sz="900" dirty="0" err="1">
                <a:solidFill>
                  <a:srgbClr val="202124"/>
                </a:solidFill>
                <a:latin typeface="inherit"/>
                <a:ea typeface="Calibri" panose="020F0502020204030204" pitchFamily="34" charset="0"/>
                <a:cs typeface="Courier New" panose="02070309020205020404" pitchFamily="49" charset="0"/>
              </a:rPr>
              <a:t>gebruuiklen</a:t>
            </a:r>
            <a:r>
              <a:rPr lang="nl-NL" sz="900" dirty="0">
                <a:solidFill>
                  <a:srgbClr val="202124"/>
                </a:solidFill>
                <a:latin typeface="inherit"/>
                <a:ea typeface="Calibri" panose="020F0502020204030204" pitchFamily="34" charset="0"/>
                <a:cs typeface="Courier New" panose="02070309020205020404" pitchFamily="49" charset="0"/>
              </a:rPr>
              <a:t> we javascript en de node server, dit is wat laagdrempeliger en word ook het meest gebruikt.</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nl-NL" sz="900" dirty="0">
                <a:solidFill>
                  <a:srgbClr val="202124"/>
                </a:solidFill>
                <a:latin typeface="inherit"/>
                <a:ea typeface="Calibri" panose="020F0502020204030204" pitchFamily="34" charset="0"/>
                <a:cs typeface="Courier New" panose="02070309020205020404" pitchFamily="49" charset="0"/>
              </a:rPr>
              <a:t>Platform services = BTP - De </a:t>
            </a:r>
            <a:r>
              <a:rPr lang="nl-NL" sz="900" dirty="0" err="1">
                <a:solidFill>
                  <a:srgbClr val="202124"/>
                </a:solidFill>
                <a:latin typeface="inherit"/>
                <a:ea typeface="Calibri" panose="020F0502020204030204" pitchFamily="34" charset="0"/>
                <a:cs typeface="Courier New" panose="02070309020205020404" pitchFamily="49" charset="0"/>
              </a:rPr>
              <a:t>platformforservices</a:t>
            </a:r>
            <a:r>
              <a:rPr lang="nl-NL" sz="900" dirty="0">
                <a:solidFill>
                  <a:srgbClr val="202124"/>
                </a:solidFill>
                <a:latin typeface="inherit"/>
                <a:ea typeface="Calibri" panose="020F0502020204030204" pitchFamily="34" charset="0"/>
                <a:cs typeface="Courier New" panose="02070309020205020404" pitchFamily="49" charset="0"/>
              </a:rPr>
              <a:t> bestaan uit services </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endParaRPr lang="nl-NL" sz="900" dirty="0">
              <a:solidFill>
                <a:srgbClr val="202124"/>
              </a:solidFill>
              <a:latin typeface="inherit"/>
              <a:ea typeface="Calibri" panose="020F0502020204030204" pitchFamily="34" charset="0"/>
              <a:cs typeface="Courier New" panose="02070309020205020404" pitchFamily="49" charset="0"/>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endParaRPr lang="nl-NL" sz="900" dirty="0">
              <a:solidFill>
                <a:srgbClr val="202124"/>
              </a:solidFill>
              <a:latin typeface="inherit"/>
              <a:ea typeface="Calibri" panose="020F0502020204030204" pitchFamily="34" charset="0"/>
              <a:cs typeface="Courier New" panose="02070309020205020404" pitchFamily="49" charset="0"/>
            </a:endParaRPr>
          </a:p>
        </p:txBody>
      </p:sp>
      <p:sp>
        <p:nvSpPr>
          <p:cNvPr id="424" name="Google Shape;4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96827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 pagina">
  <p:cSld name="Titel pagina">
    <p:spTree>
      <p:nvGrpSpPr>
        <p:cNvPr id="1" name="Shape 15"/>
        <p:cNvGrpSpPr/>
        <p:nvPr/>
      </p:nvGrpSpPr>
      <p:grpSpPr>
        <a:xfrm>
          <a:off x="0" y="0"/>
          <a:ext cx="0" cy="0"/>
          <a:chOff x="0" y="0"/>
          <a:chExt cx="0" cy="0"/>
        </a:xfrm>
      </p:grpSpPr>
      <p:sp>
        <p:nvSpPr>
          <p:cNvPr id="16" name="Google Shape;16;p16"/>
          <p:cNvSpPr>
            <a:spLocks noGrp="1"/>
          </p:cNvSpPr>
          <p:nvPr>
            <p:ph type="pic" idx="2"/>
          </p:nvPr>
        </p:nvSpPr>
        <p:spPr>
          <a:xfrm>
            <a:off x="0" y="0"/>
            <a:ext cx="12192000" cy="4500000"/>
          </a:xfrm>
          <a:prstGeom prst="rect">
            <a:avLst/>
          </a:prstGeom>
          <a:solidFill>
            <a:srgbClr val="D5DBE5"/>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7" name="Google Shape;17;p16"/>
          <p:cNvPicPr preferRelativeResize="0"/>
          <p:nvPr/>
        </p:nvPicPr>
        <p:blipFill rotWithShape="1">
          <a:blip r:embed="rId2">
            <a:alphaModFix/>
          </a:blip>
          <a:srcRect/>
          <a:stretch/>
        </p:blipFill>
        <p:spPr>
          <a:xfrm>
            <a:off x="9567333" y="6013450"/>
            <a:ext cx="2464816" cy="714106"/>
          </a:xfrm>
          <a:prstGeom prst="rect">
            <a:avLst/>
          </a:prstGeom>
          <a:noFill/>
          <a:ln>
            <a:noFill/>
          </a:ln>
        </p:spPr>
      </p:pic>
      <p:sp>
        <p:nvSpPr>
          <p:cNvPr id="18" name="Google Shape;18;p16"/>
          <p:cNvSpPr>
            <a:spLocks noGrp="1"/>
          </p:cNvSpPr>
          <p:nvPr>
            <p:ph type="pic" idx="3"/>
          </p:nvPr>
        </p:nvSpPr>
        <p:spPr>
          <a:xfrm>
            <a:off x="215900" y="6013450"/>
            <a:ext cx="2586038" cy="71437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 name="Google Shape;19;p16"/>
          <p:cNvSpPr txBox="1">
            <a:spLocks noGrp="1"/>
          </p:cNvSpPr>
          <p:nvPr>
            <p:ph type="body" idx="1"/>
          </p:nvPr>
        </p:nvSpPr>
        <p:spPr>
          <a:xfrm>
            <a:off x="1" y="4768904"/>
            <a:ext cx="6120000" cy="35401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b="0" i="0">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6"/>
          <p:cNvSpPr txBox="1">
            <a:spLocks noGrp="1"/>
          </p:cNvSpPr>
          <p:nvPr>
            <p:ph type="body" idx="4"/>
          </p:nvPr>
        </p:nvSpPr>
        <p:spPr>
          <a:xfrm>
            <a:off x="0" y="3043238"/>
            <a:ext cx="7200000" cy="630000"/>
          </a:xfrm>
          <a:prstGeom prst="rect">
            <a:avLst/>
          </a:prstGeom>
          <a:solidFill>
            <a:schemeClr val="accent1"/>
          </a:solidFill>
          <a:ln>
            <a:noFill/>
          </a:ln>
        </p:spPr>
        <p:txBody>
          <a:bodyPr spcFirstLastPara="1" wrap="square" lIns="180000" tIns="45700" rIns="91425" bIns="45700" anchor="ctr" anchorCtr="0">
            <a:noAutofit/>
          </a:bodyPr>
          <a:lstStyle>
            <a:lvl1pPr marL="457200" lvl="0" indent="-228600" algn="l">
              <a:lnSpc>
                <a:spcPct val="90000"/>
              </a:lnSpc>
              <a:spcBef>
                <a:spcPts val="1000"/>
              </a:spcBef>
              <a:spcAft>
                <a:spcPts val="0"/>
              </a:spcAft>
              <a:buClr>
                <a:schemeClr val="lt1"/>
              </a:buClr>
              <a:buSzPts val="4800"/>
              <a:buNone/>
              <a:defRPr sz="480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16"/>
          <p:cNvSpPr txBox="1">
            <a:spLocks noGrp="1"/>
          </p:cNvSpPr>
          <p:nvPr>
            <p:ph type="body" idx="5"/>
          </p:nvPr>
        </p:nvSpPr>
        <p:spPr>
          <a:xfrm>
            <a:off x="0" y="3906838"/>
            <a:ext cx="6120000" cy="358775"/>
          </a:xfrm>
          <a:prstGeom prst="rect">
            <a:avLst/>
          </a:prstGeom>
          <a:solidFill>
            <a:schemeClr val="accent2"/>
          </a:solidFill>
          <a:ln>
            <a:noFill/>
          </a:ln>
        </p:spPr>
        <p:txBody>
          <a:bodyPr spcFirstLastPara="1" wrap="square" lIns="180000" tIns="45700" rIns="91425" bIns="45700" anchor="ctr" anchorCtr="0">
            <a:noAutofit/>
          </a:bodyPr>
          <a:lstStyle>
            <a:lvl1pPr marL="457200" lvl="0" indent="-228600" algn="l">
              <a:lnSpc>
                <a:spcPct val="90000"/>
              </a:lnSpc>
              <a:spcBef>
                <a:spcPts val="1000"/>
              </a:spcBef>
              <a:spcAft>
                <a:spcPts val="0"/>
              </a:spcAft>
              <a:buClr>
                <a:schemeClr val="lt1"/>
              </a:buClr>
              <a:buSzPts val="2400"/>
              <a:buNone/>
              <a:defRPr sz="240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met afbeelding rechts | hoofdtekst en subtekst">
  <p:cSld name="Quote met afbeelding rechts | hoofdtekst en subtekst">
    <p:spTree>
      <p:nvGrpSpPr>
        <p:cNvPr id="1" name="Shape 188"/>
        <p:cNvGrpSpPr/>
        <p:nvPr/>
      </p:nvGrpSpPr>
      <p:grpSpPr>
        <a:xfrm>
          <a:off x="0" y="0"/>
          <a:ext cx="0" cy="0"/>
          <a:chOff x="0" y="0"/>
          <a:chExt cx="0" cy="0"/>
        </a:xfrm>
      </p:grpSpPr>
      <p:sp>
        <p:nvSpPr>
          <p:cNvPr id="189" name="Google Shape;189;p32"/>
          <p:cNvSpPr>
            <a:spLocks noGrp="1"/>
          </p:cNvSpPr>
          <p:nvPr>
            <p:ph type="pic" idx="2"/>
          </p:nvPr>
        </p:nvSpPr>
        <p:spPr>
          <a:xfrm>
            <a:off x="5622521" y="0"/>
            <a:ext cx="6569479"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0" name="Google Shape;190;p32"/>
          <p:cNvSpPr txBox="1"/>
          <p:nvPr/>
        </p:nvSpPr>
        <p:spPr>
          <a:xfrm>
            <a:off x="360000" y="270000"/>
            <a:ext cx="1080000"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16000" b="1">
                <a:solidFill>
                  <a:srgbClr val="A5A5A5"/>
                </a:solidFill>
                <a:latin typeface="Calibri"/>
                <a:ea typeface="Calibri"/>
                <a:cs typeface="Calibri"/>
                <a:sym typeface="Calibri"/>
              </a:rPr>
              <a:t>“</a:t>
            </a:r>
            <a:endParaRPr sz="16000" b="1">
              <a:solidFill>
                <a:srgbClr val="A5A5A5"/>
              </a:solidFill>
              <a:latin typeface="Calibri"/>
              <a:ea typeface="Calibri"/>
              <a:cs typeface="Calibri"/>
              <a:sym typeface="Calibri"/>
            </a:endParaRPr>
          </a:p>
        </p:txBody>
      </p:sp>
      <p:sp>
        <p:nvSpPr>
          <p:cNvPr id="191" name="Google Shape;191;p32"/>
          <p:cNvSpPr txBox="1">
            <a:spLocks noGrp="1"/>
          </p:cNvSpPr>
          <p:nvPr>
            <p:ph type="body" idx="1"/>
          </p:nvPr>
        </p:nvSpPr>
        <p:spPr>
          <a:xfrm>
            <a:off x="0" y="5490001"/>
            <a:ext cx="2763838" cy="413999"/>
          </a:xfrm>
          <a:prstGeom prst="rect">
            <a:avLst/>
          </a:prstGeom>
          <a:solidFill>
            <a:schemeClr val="accent1"/>
          </a:solid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lt1"/>
              </a:buClr>
              <a:buSzPts val="2000"/>
              <a:buNone/>
              <a:defRPr sz="200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32"/>
          <p:cNvSpPr txBox="1">
            <a:spLocks noGrp="1"/>
          </p:cNvSpPr>
          <p:nvPr>
            <p:ph type="body" idx="3"/>
          </p:nvPr>
        </p:nvSpPr>
        <p:spPr>
          <a:xfrm>
            <a:off x="0" y="5976000"/>
            <a:ext cx="2763838" cy="413999"/>
          </a:xfrm>
          <a:prstGeom prst="rect">
            <a:avLst/>
          </a:prstGeom>
          <a:solidFill>
            <a:schemeClr val="accent2"/>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2000"/>
              <a:buNone/>
              <a:defRPr sz="200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32"/>
          <p:cNvSpPr txBox="1">
            <a:spLocks noGrp="1"/>
          </p:cNvSpPr>
          <p:nvPr>
            <p:ph type="body" idx="4"/>
          </p:nvPr>
        </p:nvSpPr>
        <p:spPr>
          <a:xfrm>
            <a:off x="540000" y="1620000"/>
            <a:ext cx="4680000" cy="19669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dk1"/>
              </a:buClr>
              <a:buSzPts val="4000"/>
              <a:buNone/>
              <a:defRPr sz="4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32"/>
          <p:cNvSpPr txBox="1">
            <a:spLocks noGrp="1"/>
          </p:cNvSpPr>
          <p:nvPr>
            <p:ph type="body" idx="5"/>
          </p:nvPr>
        </p:nvSpPr>
        <p:spPr>
          <a:xfrm>
            <a:off x="539999" y="3959999"/>
            <a:ext cx="4680000" cy="369332"/>
          </a:xfrm>
          <a:prstGeom prst="rect">
            <a:avLst/>
          </a:prstGeom>
          <a:noFill/>
          <a:ln>
            <a:noFill/>
          </a:ln>
        </p:spPr>
        <p:txBody>
          <a:bodyPr spcFirstLastPara="1" wrap="square" lIns="91425" tIns="45700" rIns="91425" bIns="45700" anchor="t" anchorCtr="0">
            <a:spAutoFit/>
          </a:bodyPr>
          <a:lstStyle>
            <a:lvl1pPr marL="457200" lvl="0" indent="-228600" algn="r">
              <a:lnSpc>
                <a:spcPct val="90000"/>
              </a:lnSpc>
              <a:spcBef>
                <a:spcPts val="1000"/>
              </a:spcBef>
              <a:spcAft>
                <a:spcPts val="0"/>
              </a:spcAft>
              <a:buClr>
                <a:schemeClr val="accent1"/>
              </a:buClr>
              <a:buSzPts val="2000"/>
              <a:buNone/>
              <a:defRPr sz="2000" i="1">
                <a:solidFill>
                  <a:schemeClr val="accen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kst slide met titel | tekstblok">
  <p:cSld name="Tekst slide met titel | tekstblok">
    <p:spTree>
      <p:nvGrpSpPr>
        <p:cNvPr id="1" name="Shape 195"/>
        <p:cNvGrpSpPr/>
        <p:nvPr/>
      </p:nvGrpSpPr>
      <p:grpSpPr>
        <a:xfrm>
          <a:off x="0" y="0"/>
          <a:ext cx="0" cy="0"/>
          <a:chOff x="0" y="0"/>
          <a:chExt cx="0" cy="0"/>
        </a:xfrm>
      </p:grpSpPr>
      <p:sp>
        <p:nvSpPr>
          <p:cNvPr id="196" name="Google Shape;196;p33"/>
          <p:cNvSpPr txBox="1">
            <a:spLocks noGrp="1"/>
          </p:cNvSpPr>
          <p:nvPr>
            <p:ph type="body" idx="1"/>
          </p:nvPr>
        </p:nvSpPr>
        <p:spPr>
          <a:xfrm>
            <a:off x="360000" y="1350000"/>
            <a:ext cx="114300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00"/>
              </a:spcBef>
              <a:spcAft>
                <a:spcPts val="0"/>
              </a:spcAft>
              <a:buClr>
                <a:schemeClr val="dk1"/>
              </a:buClr>
              <a:buSzPts val="2800"/>
              <a:buFont typeface="Noto Sans Symbols"/>
              <a:buNone/>
              <a:defRPr>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33"/>
          <p:cNvSpPr/>
          <p:nvPr/>
        </p:nvSpPr>
        <p:spPr>
          <a:xfrm rot="10800000">
            <a:off x="11232000" y="151200"/>
            <a:ext cx="807899" cy="807899"/>
          </a:xfrm>
          <a:prstGeom prst="corner">
            <a:avLst>
              <a:gd name="adj1" fmla="val 23355"/>
              <a:gd name="adj2" fmla="val 23357"/>
            </a:avLst>
          </a:prstGeom>
          <a:solidFill>
            <a:srgbClr val="41C4DC">
              <a:alpha val="7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198" name="Google Shape;198;p33"/>
          <p:cNvSpPr/>
          <p:nvPr/>
        </p:nvSpPr>
        <p:spPr>
          <a:xfrm>
            <a:off x="149455" y="5905728"/>
            <a:ext cx="807899" cy="807899"/>
          </a:xfrm>
          <a:prstGeom prst="corner">
            <a:avLst>
              <a:gd name="adj1" fmla="val 23355"/>
              <a:gd name="adj2" fmla="val 23357"/>
            </a:avLst>
          </a:prstGeom>
          <a:solidFill>
            <a:srgbClr val="41C4DC">
              <a:alpha val="7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pic>
        <p:nvPicPr>
          <p:cNvPr id="199" name="Google Shape;199;p33"/>
          <p:cNvPicPr preferRelativeResize="0"/>
          <p:nvPr/>
        </p:nvPicPr>
        <p:blipFill rotWithShape="1">
          <a:blip r:embed="rId2">
            <a:alphaModFix/>
          </a:blip>
          <a:srcRect/>
          <a:stretch/>
        </p:blipFill>
        <p:spPr>
          <a:xfrm>
            <a:off x="10239899" y="6336108"/>
            <a:ext cx="1800000" cy="521892"/>
          </a:xfrm>
          <a:prstGeom prst="rect">
            <a:avLst/>
          </a:prstGeom>
          <a:noFill/>
          <a:ln>
            <a:noFill/>
          </a:ln>
        </p:spPr>
      </p:pic>
      <p:sp>
        <p:nvSpPr>
          <p:cNvPr id="200" name="Google Shape;200;p33"/>
          <p:cNvSpPr txBox="1">
            <a:spLocks noGrp="1"/>
          </p:cNvSpPr>
          <p:nvPr>
            <p:ph type="title"/>
          </p:nvPr>
        </p:nvSpPr>
        <p:spPr>
          <a:xfrm>
            <a:off x="360000" y="270000"/>
            <a:ext cx="11430000" cy="720000"/>
          </a:xfrm>
          <a:prstGeom prst="rect">
            <a:avLst/>
          </a:prstGeom>
          <a:noFill/>
          <a:ln>
            <a:noFill/>
          </a:ln>
        </p:spPr>
        <p:txBody>
          <a:bodyPr spcFirstLastPara="1" wrap="square" lIns="72000"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33"/>
          <p:cNvSpPr txBox="1">
            <a:spLocks noGrp="1"/>
          </p:cNvSpPr>
          <p:nvPr>
            <p:ph type="sldNum" idx="12"/>
          </p:nvPr>
        </p:nvSpPr>
        <p:spPr>
          <a:xfrm>
            <a:off x="5736000" y="6357732"/>
            <a:ext cx="7200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kst slide met titel | tekstblok met opsomming">
  <p:cSld name="Tekst slide met titel | tekstblok met opsomming">
    <p:spTree>
      <p:nvGrpSpPr>
        <p:cNvPr id="1" name="Shape 202"/>
        <p:cNvGrpSpPr/>
        <p:nvPr/>
      </p:nvGrpSpPr>
      <p:grpSpPr>
        <a:xfrm>
          <a:off x="0" y="0"/>
          <a:ext cx="0" cy="0"/>
          <a:chOff x="0" y="0"/>
          <a:chExt cx="0" cy="0"/>
        </a:xfrm>
      </p:grpSpPr>
      <p:sp>
        <p:nvSpPr>
          <p:cNvPr id="203" name="Google Shape;203;p34"/>
          <p:cNvSpPr/>
          <p:nvPr/>
        </p:nvSpPr>
        <p:spPr>
          <a:xfrm rot="10800000">
            <a:off x="11232000" y="151200"/>
            <a:ext cx="807899" cy="807899"/>
          </a:xfrm>
          <a:prstGeom prst="corner">
            <a:avLst>
              <a:gd name="adj1" fmla="val 23355"/>
              <a:gd name="adj2" fmla="val 23357"/>
            </a:avLst>
          </a:prstGeom>
          <a:solidFill>
            <a:srgbClr val="41C4DC">
              <a:alpha val="7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04" name="Google Shape;204;p34"/>
          <p:cNvSpPr/>
          <p:nvPr/>
        </p:nvSpPr>
        <p:spPr>
          <a:xfrm>
            <a:off x="149455" y="5905728"/>
            <a:ext cx="807899" cy="807899"/>
          </a:xfrm>
          <a:prstGeom prst="corner">
            <a:avLst>
              <a:gd name="adj1" fmla="val 23355"/>
              <a:gd name="adj2" fmla="val 23357"/>
            </a:avLst>
          </a:prstGeom>
          <a:solidFill>
            <a:srgbClr val="41C4DC">
              <a:alpha val="7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pic>
        <p:nvPicPr>
          <p:cNvPr id="205" name="Google Shape;205;p34"/>
          <p:cNvPicPr preferRelativeResize="0"/>
          <p:nvPr/>
        </p:nvPicPr>
        <p:blipFill rotWithShape="1">
          <a:blip r:embed="rId2">
            <a:alphaModFix/>
          </a:blip>
          <a:srcRect/>
          <a:stretch/>
        </p:blipFill>
        <p:spPr>
          <a:xfrm>
            <a:off x="10239899" y="6336108"/>
            <a:ext cx="1800000" cy="521892"/>
          </a:xfrm>
          <a:prstGeom prst="rect">
            <a:avLst/>
          </a:prstGeom>
          <a:noFill/>
          <a:ln>
            <a:noFill/>
          </a:ln>
        </p:spPr>
      </p:pic>
      <p:sp>
        <p:nvSpPr>
          <p:cNvPr id="206" name="Google Shape;206;p34"/>
          <p:cNvSpPr txBox="1">
            <a:spLocks noGrp="1"/>
          </p:cNvSpPr>
          <p:nvPr>
            <p:ph type="title"/>
          </p:nvPr>
        </p:nvSpPr>
        <p:spPr>
          <a:xfrm>
            <a:off x="360000" y="270000"/>
            <a:ext cx="11430000" cy="720000"/>
          </a:xfrm>
          <a:prstGeom prst="rect">
            <a:avLst/>
          </a:prstGeom>
          <a:noFill/>
          <a:ln>
            <a:noFill/>
          </a:ln>
        </p:spPr>
        <p:txBody>
          <a:bodyPr spcFirstLastPara="1" wrap="square" lIns="72000"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34"/>
          <p:cNvSpPr txBox="1">
            <a:spLocks noGrp="1"/>
          </p:cNvSpPr>
          <p:nvPr>
            <p:ph type="sldNum" idx="12"/>
          </p:nvPr>
        </p:nvSpPr>
        <p:spPr>
          <a:xfrm>
            <a:off x="5736000" y="6357732"/>
            <a:ext cx="7200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nl-NL"/>
              <a:t>‹#›</a:t>
            </a:fld>
            <a:endParaRPr/>
          </a:p>
        </p:txBody>
      </p:sp>
      <p:sp>
        <p:nvSpPr>
          <p:cNvPr id="208" name="Google Shape;208;p34"/>
          <p:cNvSpPr txBox="1">
            <a:spLocks noGrp="1"/>
          </p:cNvSpPr>
          <p:nvPr>
            <p:ph type="body" idx="1"/>
          </p:nvPr>
        </p:nvSpPr>
        <p:spPr>
          <a:xfrm>
            <a:off x="360000" y="1350000"/>
            <a:ext cx="11430000" cy="4765675"/>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sz="28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met bullets, afbeelding en overlay">
  <p:cSld name="Slide met bullets, afbeelding en overlay">
    <p:spTree>
      <p:nvGrpSpPr>
        <p:cNvPr id="1" name="Shape 209"/>
        <p:cNvGrpSpPr/>
        <p:nvPr/>
      </p:nvGrpSpPr>
      <p:grpSpPr>
        <a:xfrm>
          <a:off x="0" y="0"/>
          <a:ext cx="0" cy="0"/>
          <a:chOff x="0" y="0"/>
          <a:chExt cx="0" cy="0"/>
        </a:xfrm>
      </p:grpSpPr>
      <p:sp>
        <p:nvSpPr>
          <p:cNvPr id="210" name="Google Shape;210;p35"/>
          <p:cNvSpPr>
            <a:spLocks noGrp="1"/>
          </p:cNvSpPr>
          <p:nvPr>
            <p:ph type="pic" idx="2"/>
          </p:nvPr>
        </p:nvSpPr>
        <p:spPr>
          <a:xfrm>
            <a:off x="0" y="0"/>
            <a:ext cx="12193201" cy="6858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1" name="Google Shape;211;p35"/>
          <p:cNvSpPr txBox="1">
            <a:spLocks noGrp="1"/>
          </p:cNvSpPr>
          <p:nvPr>
            <p:ph type="body" idx="1"/>
          </p:nvPr>
        </p:nvSpPr>
        <p:spPr>
          <a:xfrm>
            <a:off x="270000" y="2160000"/>
            <a:ext cx="11610000" cy="4140000"/>
          </a:xfrm>
          <a:prstGeom prst="rect">
            <a:avLst/>
          </a:prstGeom>
          <a:solidFill>
            <a:schemeClr val="dk1">
              <a:alpha val="54901"/>
            </a:schemeClr>
          </a:solid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800"/>
              <a:buNone/>
              <a:defRPr b="0" i="0">
                <a:solidFill>
                  <a:schemeClr val="lt1"/>
                </a:solidFill>
                <a:latin typeface="Roboto Light"/>
                <a:ea typeface="Roboto Light"/>
                <a:cs typeface="Roboto Light"/>
                <a:sym typeface="Roboto Light"/>
              </a:defRPr>
            </a:lvl1pPr>
            <a:lvl2pPr marL="914400" lvl="1" indent="-381000" algn="l">
              <a:lnSpc>
                <a:spcPct val="90000"/>
              </a:lnSpc>
              <a:spcBef>
                <a:spcPts val="500"/>
              </a:spcBef>
              <a:spcAft>
                <a:spcPts val="0"/>
              </a:spcAft>
              <a:buClr>
                <a:schemeClr val="lt1"/>
              </a:buClr>
              <a:buSzPts val="2400"/>
              <a:buChar char="•"/>
              <a:defRPr b="0" i="0">
                <a:solidFill>
                  <a:schemeClr val="lt1"/>
                </a:solidFill>
                <a:latin typeface="Roboto Light"/>
                <a:ea typeface="Roboto Light"/>
                <a:cs typeface="Roboto Light"/>
                <a:sym typeface="Roboto Light"/>
              </a:defRPr>
            </a:lvl2pPr>
            <a:lvl3pPr marL="1371600" lvl="2" indent="-355600" algn="l">
              <a:lnSpc>
                <a:spcPct val="90000"/>
              </a:lnSpc>
              <a:spcBef>
                <a:spcPts val="500"/>
              </a:spcBef>
              <a:spcAft>
                <a:spcPts val="0"/>
              </a:spcAft>
              <a:buClr>
                <a:schemeClr val="lt1"/>
              </a:buClr>
              <a:buSzPts val="2000"/>
              <a:buChar char="•"/>
              <a:defRPr b="0" i="0">
                <a:solidFill>
                  <a:schemeClr val="lt1"/>
                </a:solidFill>
                <a:latin typeface="Roboto Light"/>
                <a:ea typeface="Roboto Light"/>
                <a:cs typeface="Roboto Light"/>
                <a:sym typeface="Roboto Light"/>
              </a:defRPr>
            </a:lvl3pPr>
            <a:lvl4pPr marL="1828800" lvl="3" indent="-342900" algn="l">
              <a:lnSpc>
                <a:spcPct val="90000"/>
              </a:lnSpc>
              <a:spcBef>
                <a:spcPts val="500"/>
              </a:spcBef>
              <a:spcAft>
                <a:spcPts val="0"/>
              </a:spcAft>
              <a:buClr>
                <a:schemeClr val="lt1"/>
              </a:buClr>
              <a:buSzPts val="1800"/>
              <a:buChar char="•"/>
              <a:defRPr b="0" i="0">
                <a:solidFill>
                  <a:schemeClr val="lt1"/>
                </a:solidFill>
                <a:latin typeface="Roboto Light"/>
                <a:ea typeface="Roboto Light"/>
                <a:cs typeface="Roboto Light"/>
                <a:sym typeface="Roboto Light"/>
              </a:defRPr>
            </a:lvl4pPr>
            <a:lvl5pPr marL="2286000" lvl="4" indent="-342900" algn="l">
              <a:lnSpc>
                <a:spcPct val="90000"/>
              </a:lnSpc>
              <a:spcBef>
                <a:spcPts val="500"/>
              </a:spcBef>
              <a:spcAft>
                <a:spcPts val="0"/>
              </a:spcAft>
              <a:buClr>
                <a:schemeClr val="lt1"/>
              </a:buClr>
              <a:buSzPts val="1800"/>
              <a:buChar char="•"/>
              <a:defRPr b="0" i="0">
                <a:solidFill>
                  <a:schemeClr val="lt1"/>
                </a:solidFill>
                <a:latin typeface="Roboto Light"/>
                <a:ea typeface="Roboto Light"/>
                <a:cs typeface="Roboto Light"/>
                <a:sym typeface="Roboto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35"/>
          <p:cNvSpPr txBox="1">
            <a:spLocks noGrp="1"/>
          </p:cNvSpPr>
          <p:nvPr>
            <p:ph type="body" idx="3"/>
          </p:nvPr>
        </p:nvSpPr>
        <p:spPr>
          <a:xfrm>
            <a:off x="270000" y="270000"/>
            <a:ext cx="11610000" cy="720000"/>
          </a:xfrm>
          <a:prstGeom prst="rect">
            <a:avLst/>
          </a:prstGeom>
          <a:solidFill>
            <a:schemeClr val="dk1">
              <a:alpha val="54901"/>
            </a:schemeClr>
          </a:solid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400"/>
              <a:buNone/>
              <a:defRPr sz="4400" b="0" i="0">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Clr>
                <a:schemeClr val="lt1"/>
              </a:buClr>
              <a:buSzPts val="2400"/>
              <a:buChar char="•"/>
              <a:defRPr b="0" i="0">
                <a:solidFill>
                  <a:schemeClr val="lt1"/>
                </a:solidFill>
                <a:latin typeface="Roboto Light"/>
                <a:ea typeface="Roboto Light"/>
                <a:cs typeface="Roboto Light"/>
                <a:sym typeface="Roboto Light"/>
              </a:defRPr>
            </a:lvl2pPr>
            <a:lvl3pPr marL="1371600" lvl="2" indent="-355600" algn="l">
              <a:lnSpc>
                <a:spcPct val="90000"/>
              </a:lnSpc>
              <a:spcBef>
                <a:spcPts val="500"/>
              </a:spcBef>
              <a:spcAft>
                <a:spcPts val="0"/>
              </a:spcAft>
              <a:buClr>
                <a:schemeClr val="lt1"/>
              </a:buClr>
              <a:buSzPts val="2000"/>
              <a:buChar char="•"/>
              <a:defRPr b="0" i="0">
                <a:solidFill>
                  <a:schemeClr val="lt1"/>
                </a:solidFill>
                <a:latin typeface="Roboto Light"/>
                <a:ea typeface="Roboto Light"/>
                <a:cs typeface="Roboto Light"/>
                <a:sym typeface="Roboto Light"/>
              </a:defRPr>
            </a:lvl3pPr>
            <a:lvl4pPr marL="1828800" lvl="3" indent="-342900" algn="l">
              <a:lnSpc>
                <a:spcPct val="90000"/>
              </a:lnSpc>
              <a:spcBef>
                <a:spcPts val="500"/>
              </a:spcBef>
              <a:spcAft>
                <a:spcPts val="0"/>
              </a:spcAft>
              <a:buClr>
                <a:schemeClr val="lt1"/>
              </a:buClr>
              <a:buSzPts val="1800"/>
              <a:buChar char="•"/>
              <a:defRPr b="0" i="0">
                <a:solidFill>
                  <a:schemeClr val="lt1"/>
                </a:solidFill>
                <a:latin typeface="Roboto Light"/>
                <a:ea typeface="Roboto Light"/>
                <a:cs typeface="Roboto Light"/>
                <a:sym typeface="Roboto Light"/>
              </a:defRPr>
            </a:lvl4pPr>
            <a:lvl5pPr marL="2286000" lvl="4" indent="-342900" algn="l">
              <a:lnSpc>
                <a:spcPct val="90000"/>
              </a:lnSpc>
              <a:spcBef>
                <a:spcPts val="500"/>
              </a:spcBef>
              <a:spcAft>
                <a:spcPts val="0"/>
              </a:spcAft>
              <a:buClr>
                <a:schemeClr val="lt1"/>
              </a:buClr>
              <a:buSzPts val="1800"/>
              <a:buChar char="•"/>
              <a:defRPr b="0" i="0">
                <a:solidFill>
                  <a:schemeClr val="lt1"/>
                </a:solidFill>
                <a:latin typeface="Roboto Light"/>
                <a:ea typeface="Roboto Light"/>
                <a:cs typeface="Roboto Light"/>
                <a:sym typeface="Roboto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35"/>
          <p:cNvSpPr txBox="1">
            <a:spLocks noGrp="1"/>
          </p:cNvSpPr>
          <p:nvPr>
            <p:ph type="body" idx="4"/>
          </p:nvPr>
        </p:nvSpPr>
        <p:spPr>
          <a:xfrm>
            <a:off x="449999" y="2319213"/>
            <a:ext cx="11160000" cy="641139"/>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chemeClr val="accent1"/>
              </a:buClr>
              <a:buSzPts val="2800"/>
              <a:buFont typeface="Calibri"/>
              <a:buNone/>
              <a:defRPr sz="2800" b="0" i="0">
                <a:solidFill>
                  <a:schemeClr val="accent1"/>
                </a:solidFill>
                <a:latin typeface="Calibri"/>
                <a:ea typeface="Calibri"/>
                <a:cs typeface="Calibri"/>
                <a:sym typeface="Calibri"/>
              </a:defRPr>
            </a:lvl1pPr>
            <a:lvl2pPr marL="914400" lvl="1" indent="-431800" algn="l">
              <a:lnSpc>
                <a:spcPct val="90000"/>
              </a:lnSpc>
              <a:spcBef>
                <a:spcPts val="0"/>
              </a:spcBef>
              <a:spcAft>
                <a:spcPts val="0"/>
              </a:spcAft>
              <a:buClr>
                <a:schemeClr val="dk1"/>
              </a:buClr>
              <a:buSzPts val="3200"/>
              <a:buFont typeface="Montserrat"/>
              <a:buChar char="•"/>
              <a:defRPr sz="3200">
                <a:latin typeface="Montserrat"/>
                <a:ea typeface="Montserrat"/>
                <a:cs typeface="Montserrat"/>
                <a:sym typeface="Montserrat"/>
              </a:defRPr>
            </a:lvl2pPr>
            <a:lvl3pPr marL="1371600" lvl="2" indent="-431800" algn="l">
              <a:lnSpc>
                <a:spcPct val="90000"/>
              </a:lnSpc>
              <a:spcBef>
                <a:spcPts val="0"/>
              </a:spcBef>
              <a:spcAft>
                <a:spcPts val="0"/>
              </a:spcAft>
              <a:buClr>
                <a:schemeClr val="dk1"/>
              </a:buClr>
              <a:buSzPts val="3200"/>
              <a:buFont typeface="Montserrat"/>
              <a:buChar char="•"/>
              <a:defRPr sz="3200">
                <a:latin typeface="Montserrat"/>
                <a:ea typeface="Montserrat"/>
                <a:cs typeface="Montserrat"/>
                <a:sym typeface="Montserrat"/>
              </a:defRPr>
            </a:lvl3pPr>
            <a:lvl4pPr marL="1828800" lvl="3" indent="-431800" algn="l">
              <a:lnSpc>
                <a:spcPct val="90000"/>
              </a:lnSpc>
              <a:spcBef>
                <a:spcPts val="0"/>
              </a:spcBef>
              <a:spcAft>
                <a:spcPts val="0"/>
              </a:spcAft>
              <a:buClr>
                <a:schemeClr val="dk1"/>
              </a:buClr>
              <a:buSzPts val="3200"/>
              <a:buFont typeface="Montserrat"/>
              <a:buChar char="•"/>
              <a:defRPr sz="3200">
                <a:latin typeface="Montserrat"/>
                <a:ea typeface="Montserrat"/>
                <a:cs typeface="Montserrat"/>
                <a:sym typeface="Montserrat"/>
              </a:defRPr>
            </a:lvl4pPr>
            <a:lvl5pPr marL="2286000" lvl="4" indent="-431800" algn="l">
              <a:lnSpc>
                <a:spcPct val="90000"/>
              </a:lnSpc>
              <a:spcBef>
                <a:spcPts val="0"/>
              </a:spcBef>
              <a:spcAft>
                <a:spcPts val="0"/>
              </a:spcAft>
              <a:buClr>
                <a:schemeClr val="dk1"/>
              </a:buClr>
              <a:buSzPts val="3200"/>
              <a:buFont typeface="Montserrat"/>
              <a:buChar char="•"/>
              <a:defRPr sz="3200">
                <a:latin typeface="Montserrat"/>
                <a:ea typeface="Montserrat"/>
                <a:cs typeface="Montserrat"/>
                <a:sym typeface="Montserrat"/>
              </a:defRPr>
            </a:lvl5pPr>
            <a:lvl6pPr marL="2743200" lvl="5" indent="-431800" algn="l">
              <a:lnSpc>
                <a:spcPct val="90000"/>
              </a:lnSpc>
              <a:spcBef>
                <a:spcPts val="0"/>
              </a:spcBef>
              <a:spcAft>
                <a:spcPts val="0"/>
              </a:spcAft>
              <a:buClr>
                <a:schemeClr val="dk1"/>
              </a:buClr>
              <a:buSzPts val="3200"/>
              <a:buFont typeface="Montserrat"/>
              <a:buChar char="•"/>
              <a:defRPr sz="3200">
                <a:latin typeface="Montserrat"/>
                <a:ea typeface="Montserrat"/>
                <a:cs typeface="Montserrat"/>
                <a:sym typeface="Montserrat"/>
              </a:defRPr>
            </a:lvl6pPr>
            <a:lvl7pPr marL="3200400" lvl="6" indent="-431800" algn="l">
              <a:lnSpc>
                <a:spcPct val="90000"/>
              </a:lnSpc>
              <a:spcBef>
                <a:spcPts val="0"/>
              </a:spcBef>
              <a:spcAft>
                <a:spcPts val="0"/>
              </a:spcAft>
              <a:buClr>
                <a:schemeClr val="dk1"/>
              </a:buClr>
              <a:buSzPts val="3200"/>
              <a:buFont typeface="Montserrat"/>
              <a:buChar char="•"/>
              <a:defRPr sz="3200">
                <a:latin typeface="Montserrat"/>
                <a:ea typeface="Montserrat"/>
                <a:cs typeface="Montserrat"/>
                <a:sym typeface="Montserrat"/>
              </a:defRPr>
            </a:lvl7pPr>
            <a:lvl8pPr marL="3657600" lvl="7" indent="-431800" algn="l">
              <a:lnSpc>
                <a:spcPct val="90000"/>
              </a:lnSpc>
              <a:spcBef>
                <a:spcPts val="0"/>
              </a:spcBef>
              <a:spcAft>
                <a:spcPts val="0"/>
              </a:spcAft>
              <a:buClr>
                <a:schemeClr val="dk1"/>
              </a:buClr>
              <a:buSzPts val="3200"/>
              <a:buFont typeface="Montserrat"/>
              <a:buChar char="•"/>
              <a:defRPr sz="3200">
                <a:latin typeface="Montserrat"/>
                <a:ea typeface="Montserrat"/>
                <a:cs typeface="Montserrat"/>
                <a:sym typeface="Montserrat"/>
              </a:defRPr>
            </a:lvl8pPr>
            <a:lvl9pPr marL="4114800" lvl="8" indent="-431800" algn="l">
              <a:lnSpc>
                <a:spcPct val="90000"/>
              </a:lnSpc>
              <a:spcBef>
                <a:spcPts val="0"/>
              </a:spcBef>
              <a:spcAft>
                <a:spcPts val="0"/>
              </a:spcAft>
              <a:buClr>
                <a:schemeClr val="dk1"/>
              </a:buClr>
              <a:buSzPts val="3200"/>
              <a:buFont typeface="Montserrat"/>
              <a:buChar char="•"/>
              <a:defRPr sz="3200">
                <a:latin typeface="Montserrat"/>
                <a:ea typeface="Montserrat"/>
                <a:cs typeface="Montserrat"/>
                <a:sym typeface="Montserrat"/>
              </a:defRPr>
            </a:lvl9pPr>
          </a:lstStyle>
          <a:p>
            <a:endParaRPr/>
          </a:p>
        </p:txBody>
      </p:sp>
      <p:sp>
        <p:nvSpPr>
          <p:cNvPr id="214" name="Google Shape;214;p35"/>
          <p:cNvSpPr txBox="1">
            <a:spLocks noGrp="1"/>
          </p:cNvSpPr>
          <p:nvPr>
            <p:ph type="body" idx="5"/>
          </p:nvPr>
        </p:nvSpPr>
        <p:spPr>
          <a:xfrm>
            <a:off x="449999" y="3008893"/>
            <a:ext cx="11160000" cy="2343368"/>
          </a:xfrm>
          <a:prstGeom prst="rect">
            <a:avLst/>
          </a:prstGeom>
          <a:noFill/>
          <a:ln>
            <a:noFill/>
          </a:ln>
        </p:spPr>
        <p:txBody>
          <a:bodyPr spcFirstLastPara="1" wrap="square" lIns="91425" tIns="91425" rIns="91425" bIns="91425" anchor="t" anchorCtr="0">
            <a:spAutoFit/>
          </a:bodyPr>
          <a:lstStyle>
            <a:lvl1pPr marL="457200" lvl="0" indent="-381000" algn="l">
              <a:lnSpc>
                <a:spcPct val="150000"/>
              </a:lnSpc>
              <a:spcBef>
                <a:spcPts val="0"/>
              </a:spcBef>
              <a:spcAft>
                <a:spcPts val="0"/>
              </a:spcAft>
              <a:buClr>
                <a:schemeClr val="lt1"/>
              </a:buClr>
              <a:buSzPts val="2400"/>
              <a:buFont typeface="Noto Sans Symbols"/>
              <a:buChar char="▪"/>
              <a:defRPr sz="2400" b="0" i="0">
                <a:solidFill>
                  <a:schemeClr val="lt1"/>
                </a:solidFill>
                <a:latin typeface="Calibri"/>
                <a:ea typeface="Calibri"/>
                <a:cs typeface="Calibri"/>
                <a:sym typeface="Calibri"/>
              </a:defRPr>
            </a:lvl1pPr>
            <a:lvl2pPr marL="914400" lvl="1" indent="-431800" algn="l">
              <a:lnSpc>
                <a:spcPct val="90000"/>
              </a:lnSpc>
              <a:spcBef>
                <a:spcPts val="0"/>
              </a:spcBef>
              <a:spcAft>
                <a:spcPts val="0"/>
              </a:spcAft>
              <a:buClr>
                <a:schemeClr val="dk1"/>
              </a:buClr>
              <a:buSzPts val="3200"/>
              <a:buFont typeface="Montserrat"/>
              <a:buChar char="•"/>
              <a:defRPr sz="3200">
                <a:latin typeface="Montserrat"/>
                <a:ea typeface="Montserrat"/>
                <a:cs typeface="Montserrat"/>
                <a:sym typeface="Montserrat"/>
              </a:defRPr>
            </a:lvl2pPr>
            <a:lvl3pPr marL="1371600" lvl="2" indent="-431800" algn="l">
              <a:lnSpc>
                <a:spcPct val="90000"/>
              </a:lnSpc>
              <a:spcBef>
                <a:spcPts val="0"/>
              </a:spcBef>
              <a:spcAft>
                <a:spcPts val="0"/>
              </a:spcAft>
              <a:buClr>
                <a:schemeClr val="dk1"/>
              </a:buClr>
              <a:buSzPts val="3200"/>
              <a:buFont typeface="Montserrat"/>
              <a:buChar char="•"/>
              <a:defRPr sz="3200">
                <a:latin typeface="Montserrat"/>
                <a:ea typeface="Montserrat"/>
                <a:cs typeface="Montserrat"/>
                <a:sym typeface="Montserrat"/>
              </a:defRPr>
            </a:lvl3pPr>
            <a:lvl4pPr marL="1828800" lvl="3" indent="-431800" algn="l">
              <a:lnSpc>
                <a:spcPct val="90000"/>
              </a:lnSpc>
              <a:spcBef>
                <a:spcPts val="0"/>
              </a:spcBef>
              <a:spcAft>
                <a:spcPts val="0"/>
              </a:spcAft>
              <a:buClr>
                <a:schemeClr val="dk1"/>
              </a:buClr>
              <a:buSzPts val="3200"/>
              <a:buFont typeface="Montserrat"/>
              <a:buChar char="•"/>
              <a:defRPr sz="3200">
                <a:latin typeface="Montserrat"/>
                <a:ea typeface="Montserrat"/>
                <a:cs typeface="Montserrat"/>
                <a:sym typeface="Montserrat"/>
              </a:defRPr>
            </a:lvl4pPr>
            <a:lvl5pPr marL="2286000" lvl="4" indent="-431800" algn="l">
              <a:lnSpc>
                <a:spcPct val="90000"/>
              </a:lnSpc>
              <a:spcBef>
                <a:spcPts val="0"/>
              </a:spcBef>
              <a:spcAft>
                <a:spcPts val="0"/>
              </a:spcAft>
              <a:buClr>
                <a:schemeClr val="dk1"/>
              </a:buClr>
              <a:buSzPts val="3200"/>
              <a:buFont typeface="Montserrat"/>
              <a:buChar char="•"/>
              <a:defRPr sz="3200">
                <a:latin typeface="Montserrat"/>
                <a:ea typeface="Montserrat"/>
                <a:cs typeface="Montserrat"/>
                <a:sym typeface="Montserrat"/>
              </a:defRPr>
            </a:lvl5pPr>
            <a:lvl6pPr marL="2743200" lvl="5" indent="-431800" algn="l">
              <a:lnSpc>
                <a:spcPct val="90000"/>
              </a:lnSpc>
              <a:spcBef>
                <a:spcPts val="0"/>
              </a:spcBef>
              <a:spcAft>
                <a:spcPts val="0"/>
              </a:spcAft>
              <a:buClr>
                <a:schemeClr val="dk1"/>
              </a:buClr>
              <a:buSzPts val="3200"/>
              <a:buFont typeface="Montserrat"/>
              <a:buChar char="•"/>
              <a:defRPr sz="3200">
                <a:latin typeface="Montserrat"/>
                <a:ea typeface="Montserrat"/>
                <a:cs typeface="Montserrat"/>
                <a:sym typeface="Montserrat"/>
              </a:defRPr>
            </a:lvl6pPr>
            <a:lvl7pPr marL="3200400" lvl="6" indent="-431800" algn="l">
              <a:lnSpc>
                <a:spcPct val="90000"/>
              </a:lnSpc>
              <a:spcBef>
                <a:spcPts val="0"/>
              </a:spcBef>
              <a:spcAft>
                <a:spcPts val="0"/>
              </a:spcAft>
              <a:buClr>
                <a:schemeClr val="dk1"/>
              </a:buClr>
              <a:buSzPts val="3200"/>
              <a:buFont typeface="Montserrat"/>
              <a:buChar char="•"/>
              <a:defRPr sz="3200">
                <a:latin typeface="Montserrat"/>
                <a:ea typeface="Montserrat"/>
                <a:cs typeface="Montserrat"/>
                <a:sym typeface="Montserrat"/>
              </a:defRPr>
            </a:lvl7pPr>
            <a:lvl8pPr marL="3657600" lvl="7" indent="-431800" algn="l">
              <a:lnSpc>
                <a:spcPct val="90000"/>
              </a:lnSpc>
              <a:spcBef>
                <a:spcPts val="0"/>
              </a:spcBef>
              <a:spcAft>
                <a:spcPts val="0"/>
              </a:spcAft>
              <a:buClr>
                <a:schemeClr val="dk1"/>
              </a:buClr>
              <a:buSzPts val="3200"/>
              <a:buFont typeface="Montserrat"/>
              <a:buChar char="•"/>
              <a:defRPr sz="3200">
                <a:latin typeface="Montserrat"/>
                <a:ea typeface="Montserrat"/>
                <a:cs typeface="Montserrat"/>
                <a:sym typeface="Montserrat"/>
              </a:defRPr>
            </a:lvl8pPr>
            <a:lvl9pPr marL="4114800" lvl="8" indent="-431800" algn="l">
              <a:lnSpc>
                <a:spcPct val="90000"/>
              </a:lnSpc>
              <a:spcBef>
                <a:spcPts val="0"/>
              </a:spcBef>
              <a:spcAft>
                <a:spcPts val="0"/>
              </a:spcAft>
              <a:buClr>
                <a:schemeClr val="dk1"/>
              </a:buClr>
              <a:buSzPts val="3200"/>
              <a:buFont typeface="Montserrat"/>
              <a:buChar char="•"/>
              <a:defRPr sz="3200">
                <a:latin typeface="Montserrat"/>
                <a:ea typeface="Montserrat"/>
                <a:cs typeface="Montserrat"/>
                <a:sym typeface="Montserra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jdlijn indeling rechts | Titel aparte opsomming | hoofdtekst">
  <p:cSld name="Tijdlijn indeling rechts | Titel aparte opsomming | hoofdtekst">
    <p:spTree>
      <p:nvGrpSpPr>
        <p:cNvPr id="1" name="Shape 215"/>
        <p:cNvGrpSpPr/>
        <p:nvPr/>
      </p:nvGrpSpPr>
      <p:grpSpPr>
        <a:xfrm>
          <a:off x="0" y="0"/>
          <a:ext cx="0" cy="0"/>
          <a:chOff x="0" y="0"/>
          <a:chExt cx="0" cy="0"/>
        </a:xfrm>
      </p:grpSpPr>
      <p:sp>
        <p:nvSpPr>
          <p:cNvPr id="216" name="Google Shape;216;p36"/>
          <p:cNvSpPr/>
          <p:nvPr/>
        </p:nvSpPr>
        <p:spPr>
          <a:xfrm>
            <a:off x="8417607" y="0"/>
            <a:ext cx="3774393" cy="6858000"/>
          </a:xfrm>
          <a:prstGeom prst="rect">
            <a:avLst/>
          </a:prstGeom>
          <a:solidFill>
            <a:srgbClr val="41C4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17" name="Google Shape;217;p36"/>
          <p:cNvSpPr/>
          <p:nvPr/>
        </p:nvSpPr>
        <p:spPr>
          <a:xfrm rot="10800000">
            <a:off x="11217552" y="144367"/>
            <a:ext cx="807899" cy="807899"/>
          </a:xfrm>
          <a:prstGeom prst="corner">
            <a:avLst>
              <a:gd name="adj1" fmla="val 23355"/>
              <a:gd name="adj2" fmla="val 23357"/>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18" name="Google Shape;218;p36"/>
          <p:cNvSpPr txBox="1">
            <a:spLocks noGrp="1"/>
          </p:cNvSpPr>
          <p:nvPr>
            <p:ph type="title"/>
          </p:nvPr>
        </p:nvSpPr>
        <p:spPr>
          <a:xfrm>
            <a:off x="8639998" y="540000"/>
            <a:ext cx="3150000" cy="8316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Calibri"/>
              <a:buNone/>
              <a:defRPr sz="36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36"/>
          <p:cNvSpPr/>
          <p:nvPr/>
        </p:nvSpPr>
        <p:spPr>
          <a:xfrm>
            <a:off x="149455" y="5905728"/>
            <a:ext cx="807899" cy="807899"/>
          </a:xfrm>
          <a:prstGeom prst="corner">
            <a:avLst>
              <a:gd name="adj1" fmla="val 23355"/>
              <a:gd name="adj2" fmla="val 23357"/>
            </a:avLst>
          </a:prstGeom>
          <a:solidFill>
            <a:srgbClr val="41C4DC">
              <a:alpha val="7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20" name="Google Shape;220;p36"/>
          <p:cNvSpPr txBox="1">
            <a:spLocks noGrp="1"/>
          </p:cNvSpPr>
          <p:nvPr>
            <p:ph type="body" idx="1"/>
          </p:nvPr>
        </p:nvSpPr>
        <p:spPr>
          <a:xfrm>
            <a:off x="8639999" y="1799995"/>
            <a:ext cx="3150000" cy="2246769"/>
          </a:xfrm>
          <a:prstGeom prst="rect">
            <a:avLst/>
          </a:prstGeom>
          <a:noFill/>
          <a:ln>
            <a:noFill/>
          </a:ln>
        </p:spPr>
        <p:txBody>
          <a:bodyPr spcFirstLastPara="1" wrap="square" lIns="91425" tIns="45700" rIns="91425" bIns="45700" anchor="t" anchorCtr="0">
            <a:spAutoFit/>
          </a:bodyPr>
          <a:lstStyle>
            <a:lvl1pPr marL="457200" lvl="0" indent="-228600" algn="l">
              <a:lnSpc>
                <a:spcPct val="100000"/>
              </a:lnSpc>
              <a:spcBef>
                <a:spcPts val="0"/>
              </a:spcBef>
              <a:spcAft>
                <a:spcPts val="0"/>
              </a:spcAft>
              <a:buClr>
                <a:schemeClr val="lt1"/>
              </a:buClr>
              <a:buSzPts val="2000"/>
              <a:buNone/>
              <a:defRPr sz="2000">
                <a:solidFill>
                  <a:schemeClr val="lt1"/>
                </a:solidFill>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 name="Google Shape;221;p36"/>
          <p:cNvSpPr txBox="1">
            <a:spLocks noGrp="1"/>
          </p:cNvSpPr>
          <p:nvPr>
            <p:ph type="body" idx="2"/>
          </p:nvPr>
        </p:nvSpPr>
        <p:spPr>
          <a:xfrm>
            <a:off x="360000" y="540000"/>
            <a:ext cx="7740000" cy="2544286"/>
          </a:xfrm>
          <a:prstGeom prst="rect">
            <a:avLst/>
          </a:prstGeom>
          <a:noFill/>
          <a:ln>
            <a:noFill/>
          </a:ln>
        </p:spPr>
        <p:txBody>
          <a:bodyPr spcFirstLastPara="1" wrap="square" lIns="91425" tIns="45700" rIns="91425" bIns="45700" anchor="t" anchorCtr="0">
            <a:sp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 name="Google Shape;222;p36"/>
          <p:cNvSpPr txBox="1">
            <a:spLocks noGrp="1"/>
          </p:cNvSpPr>
          <p:nvPr>
            <p:ph type="sldNum" idx="12"/>
          </p:nvPr>
        </p:nvSpPr>
        <p:spPr>
          <a:xfrm>
            <a:off x="5736000" y="6357732"/>
            <a:ext cx="7200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jdlijn indeling links | 1 kop met subtekst">
  <p:cSld name="Tijdlijn indeling links | 1 kop met subtekst">
    <p:spTree>
      <p:nvGrpSpPr>
        <p:cNvPr id="1" name="Shape 223"/>
        <p:cNvGrpSpPr/>
        <p:nvPr/>
      </p:nvGrpSpPr>
      <p:grpSpPr>
        <a:xfrm>
          <a:off x="0" y="0"/>
          <a:ext cx="0" cy="0"/>
          <a:chOff x="0" y="0"/>
          <a:chExt cx="0" cy="0"/>
        </a:xfrm>
      </p:grpSpPr>
      <p:sp>
        <p:nvSpPr>
          <p:cNvPr id="224" name="Google Shape;224;p37"/>
          <p:cNvSpPr/>
          <p:nvPr/>
        </p:nvSpPr>
        <p:spPr>
          <a:xfrm>
            <a:off x="0" y="0"/>
            <a:ext cx="3299012" cy="6858000"/>
          </a:xfrm>
          <a:prstGeom prst="rect">
            <a:avLst/>
          </a:prstGeom>
          <a:solidFill>
            <a:srgbClr val="41C4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225" name="Google Shape;225;p37"/>
          <p:cNvSpPr/>
          <p:nvPr/>
        </p:nvSpPr>
        <p:spPr>
          <a:xfrm>
            <a:off x="149455" y="5905728"/>
            <a:ext cx="807899" cy="807899"/>
          </a:xfrm>
          <a:prstGeom prst="corner">
            <a:avLst>
              <a:gd name="adj1" fmla="val 23355"/>
              <a:gd name="adj2" fmla="val 23357"/>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26" name="Google Shape;226;p37"/>
          <p:cNvSpPr txBox="1">
            <a:spLocks noGrp="1"/>
          </p:cNvSpPr>
          <p:nvPr>
            <p:ph type="title"/>
          </p:nvPr>
        </p:nvSpPr>
        <p:spPr>
          <a:xfrm>
            <a:off x="270000" y="360000"/>
            <a:ext cx="27720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7" name="Google Shape;227;p37"/>
          <p:cNvSpPr txBox="1">
            <a:spLocks noGrp="1"/>
          </p:cNvSpPr>
          <p:nvPr>
            <p:ph type="body" idx="1"/>
          </p:nvPr>
        </p:nvSpPr>
        <p:spPr>
          <a:xfrm>
            <a:off x="270000" y="2250000"/>
            <a:ext cx="2590800" cy="48013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000"/>
              <a:buNone/>
              <a:defRPr sz="2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37"/>
          <p:cNvSpPr txBox="1">
            <a:spLocks noGrp="1"/>
          </p:cNvSpPr>
          <p:nvPr>
            <p:ph type="sldNum" idx="12"/>
          </p:nvPr>
        </p:nvSpPr>
        <p:spPr>
          <a:xfrm>
            <a:off x="5736000" y="6357732"/>
            <a:ext cx="7200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kst slide met desktop | afbeelding op scherm - vrije indeling">
  <p:cSld name="Tekst slide met desktop | afbeelding op scherm - vrije indeling">
    <p:spTree>
      <p:nvGrpSpPr>
        <p:cNvPr id="1" name="Shape 229"/>
        <p:cNvGrpSpPr/>
        <p:nvPr/>
      </p:nvGrpSpPr>
      <p:grpSpPr>
        <a:xfrm>
          <a:off x="0" y="0"/>
          <a:ext cx="0" cy="0"/>
          <a:chOff x="0" y="0"/>
          <a:chExt cx="0" cy="0"/>
        </a:xfrm>
      </p:grpSpPr>
      <p:sp>
        <p:nvSpPr>
          <p:cNvPr id="230" name="Google Shape;230;p38"/>
          <p:cNvSpPr txBox="1">
            <a:spLocks noGrp="1"/>
          </p:cNvSpPr>
          <p:nvPr>
            <p:ph type="title"/>
          </p:nvPr>
        </p:nvSpPr>
        <p:spPr>
          <a:xfrm>
            <a:off x="360000" y="270000"/>
            <a:ext cx="11430000" cy="720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1" name="Google Shape;231;p38"/>
          <p:cNvSpPr txBox="1">
            <a:spLocks noGrp="1"/>
          </p:cNvSpPr>
          <p:nvPr>
            <p:ph type="sldNum" idx="12"/>
          </p:nvPr>
        </p:nvSpPr>
        <p:spPr>
          <a:xfrm>
            <a:off x="5736000" y="6357732"/>
            <a:ext cx="7200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nl-NL"/>
              <a:t>‹#›</a:t>
            </a:fld>
            <a:endParaRPr/>
          </a:p>
        </p:txBody>
      </p:sp>
      <p:sp>
        <p:nvSpPr>
          <p:cNvPr id="232" name="Google Shape;232;p38"/>
          <p:cNvSpPr/>
          <p:nvPr/>
        </p:nvSpPr>
        <p:spPr>
          <a:xfrm rot="10800000">
            <a:off x="11232000" y="151200"/>
            <a:ext cx="807899" cy="807899"/>
          </a:xfrm>
          <a:prstGeom prst="corner">
            <a:avLst>
              <a:gd name="adj1" fmla="val 23355"/>
              <a:gd name="adj2" fmla="val 23357"/>
            </a:avLst>
          </a:prstGeom>
          <a:solidFill>
            <a:srgbClr val="41C4DC">
              <a:alpha val="7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233" name="Google Shape;233;p38"/>
          <p:cNvSpPr/>
          <p:nvPr/>
        </p:nvSpPr>
        <p:spPr>
          <a:xfrm>
            <a:off x="149455" y="5905728"/>
            <a:ext cx="807899" cy="807899"/>
          </a:xfrm>
          <a:prstGeom prst="corner">
            <a:avLst>
              <a:gd name="adj1" fmla="val 23355"/>
              <a:gd name="adj2" fmla="val 23357"/>
            </a:avLst>
          </a:prstGeom>
          <a:solidFill>
            <a:srgbClr val="41C4DC">
              <a:alpha val="7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pic>
        <p:nvPicPr>
          <p:cNvPr id="234" name="Google Shape;234;p38"/>
          <p:cNvPicPr preferRelativeResize="0"/>
          <p:nvPr/>
        </p:nvPicPr>
        <p:blipFill rotWithShape="1">
          <a:blip r:embed="rId2">
            <a:alphaModFix/>
          </a:blip>
          <a:srcRect/>
          <a:stretch/>
        </p:blipFill>
        <p:spPr>
          <a:xfrm>
            <a:off x="10239899" y="6336108"/>
            <a:ext cx="1800000" cy="521892"/>
          </a:xfrm>
          <a:prstGeom prst="rect">
            <a:avLst/>
          </a:prstGeom>
          <a:noFill/>
          <a:ln>
            <a:noFill/>
          </a:ln>
        </p:spPr>
      </p:pic>
      <p:pic>
        <p:nvPicPr>
          <p:cNvPr id="235" name="Google Shape;235;p38"/>
          <p:cNvPicPr preferRelativeResize="0"/>
          <p:nvPr/>
        </p:nvPicPr>
        <p:blipFill rotWithShape="1">
          <a:blip r:embed="rId3">
            <a:alphaModFix/>
          </a:blip>
          <a:srcRect/>
          <a:stretch/>
        </p:blipFill>
        <p:spPr>
          <a:xfrm>
            <a:off x="360000" y="1350000"/>
            <a:ext cx="5400000" cy="4516580"/>
          </a:xfrm>
          <a:prstGeom prst="rect">
            <a:avLst/>
          </a:prstGeom>
          <a:noFill/>
          <a:ln>
            <a:noFill/>
          </a:ln>
        </p:spPr>
      </p:pic>
      <p:sp>
        <p:nvSpPr>
          <p:cNvPr id="236" name="Google Shape;236;p38"/>
          <p:cNvSpPr>
            <a:spLocks noGrp="1"/>
          </p:cNvSpPr>
          <p:nvPr>
            <p:ph type="pic" idx="2"/>
          </p:nvPr>
        </p:nvSpPr>
        <p:spPr>
          <a:xfrm>
            <a:off x="619762" y="1574494"/>
            <a:ext cx="4896000" cy="2664000"/>
          </a:xfrm>
          <a:prstGeom prst="rect">
            <a:avLst/>
          </a:prstGeom>
          <a:solidFill>
            <a:schemeClr val="lt1">
              <a:alpha val="49803"/>
            </a:schemeClr>
          </a:solid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3B6CC-E796-EBBE-68D2-5CD26173DB5C}"/>
              </a:ext>
            </a:extLst>
          </p:cNvPr>
          <p:cNvSpPr>
            <a:spLocks noGrp="1"/>
          </p:cNvSpPr>
          <p:nvPr>
            <p:ph idx="1"/>
          </p:nvPr>
        </p:nvSpPr>
        <p:spPr>
          <a:xfrm>
            <a:off x="347472" y="1417320"/>
            <a:ext cx="11497056" cy="4759643"/>
          </a:xfrm>
        </p:spPr>
        <p:txBody>
          <a:bodyPr/>
          <a:lstStyle>
            <a:lvl1pPr>
              <a:defRPr lang="en-US" sz="1600" dirty="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a:extLst>
              <a:ext uri="{FF2B5EF4-FFF2-40B4-BE49-F238E27FC236}">
                <a16:creationId xmlns:a16="http://schemas.microsoft.com/office/drawing/2014/main" id="{7A8E5C58-ACC8-75BD-32E2-ADEDD71959B3}"/>
              </a:ext>
            </a:extLst>
          </p:cNvPr>
          <p:cNvSpPr>
            <a:spLocks noGrp="1"/>
          </p:cNvSpPr>
          <p:nvPr>
            <p:ph type="dt" sz="half" idx="10"/>
          </p:nvPr>
        </p:nvSpPr>
        <p:spPr>
          <a:xfrm>
            <a:off x="710184" y="6356352"/>
            <a:ext cx="2999232" cy="365125"/>
          </a:xfrm>
        </p:spPr>
        <p:txBody>
          <a:bodyPr/>
          <a:lstStyle/>
          <a:p>
            <a:fld id="{591A7452-3C09-427E-B625-7A73DD37F5BC}" type="datetimeFigureOut">
              <a:rPr lang="nl-NL" smtClean="0"/>
              <a:t>4-7-2023</a:t>
            </a:fld>
            <a:endParaRPr lang="nl-NL"/>
          </a:p>
        </p:txBody>
      </p:sp>
      <p:sp>
        <p:nvSpPr>
          <p:cNvPr id="5" name="Footer Placeholder 4">
            <a:extLst>
              <a:ext uri="{FF2B5EF4-FFF2-40B4-BE49-F238E27FC236}">
                <a16:creationId xmlns:a16="http://schemas.microsoft.com/office/drawing/2014/main" id="{AE20E1D6-581A-AA80-96DC-B6077DD857DA}"/>
              </a:ext>
            </a:extLst>
          </p:cNvPr>
          <p:cNvSpPr>
            <a:spLocks noGrp="1"/>
          </p:cNvSpPr>
          <p:nvPr>
            <p:ph type="ftr" sz="quarter" idx="11"/>
          </p:nvPr>
        </p:nvSpPr>
        <p:spPr>
          <a:xfrm>
            <a:off x="3846576" y="6356352"/>
            <a:ext cx="4498848" cy="365125"/>
          </a:xfrm>
        </p:spPr>
        <p:txBody>
          <a:bodyPr/>
          <a:lstStyle/>
          <a:p>
            <a:endParaRPr lang="nl-NL"/>
          </a:p>
        </p:txBody>
      </p:sp>
      <p:sp>
        <p:nvSpPr>
          <p:cNvPr id="6" name="Slide Number Placeholder 5">
            <a:extLst>
              <a:ext uri="{FF2B5EF4-FFF2-40B4-BE49-F238E27FC236}">
                <a16:creationId xmlns:a16="http://schemas.microsoft.com/office/drawing/2014/main" id="{508DA7C6-201B-4707-8476-0CC35B137C67}"/>
              </a:ext>
            </a:extLst>
          </p:cNvPr>
          <p:cNvSpPr>
            <a:spLocks noGrp="1"/>
          </p:cNvSpPr>
          <p:nvPr>
            <p:ph type="sldNum" sz="quarter" idx="12"/>
          </p:nvPr>
        </p:nvSpPr>
        <p:spPr>
          <a:xfrm>
            <a:off x="8482584" y="6356352"/>
            <a:ext cx="2999232" cy="365125"/>
          </a:xfrm>
        </p:spPr>
        <p:txBody>
          <a:bodyPr/>
          <a:lstStyle/>
          <a:p>
            <a:fld id="{20BE741D-2C69-4A05-9FB1-175E378D3F2C}" type="slidenum">
              <a:rPr lang="nl-NL" smtClean="0"/>
              <a:t>‹#›</a:t>
            </a:fld>
            <a:endParaRPr lang="nl-NL"/>
          </a:p>
        </p:txBody>
      </p:sp>
      <p:sp>
        <p:nvSpPr>
          <p:cNvPr id="7" name="Title Placeholder 1">
            <a:extLst>
              <a:ext uri="{FF2B5EF4-FFF2-40B4-BE49-F238E27FC236}">
                <a16:creationId xmlns:a16="http://schemas.microsoft.com/office/drawing/2014/main" id="{2412CBEF-039F-696C-1400-18F415306470}"/>
              </a:ext>
            </a:extLst>
          </p:cNvPr>
          <p:cNvSpPr>
            <a:spLocks noGrp="1"/>
          </p:cNvSpPr>
          <p:nvPr>
            <p:ph type="title"/>
          </p:nvPr>
        </p:nvSpPr>
        <p:spPr>
          <a:xfrm>
            <a:off x="350601" y="365127"/>
            <a:ext cx="11490798" cy="238125"/>
          </a:xfrm>
          <a:prstGeom prst="rect">
            <a:avLst/>
          </a:prstGeom>
        </p:spPr>
        <p:txBody>
          <a:bodyPr vert="horz" lIns="91440" tIns="45720" rIns="91440" bIns="45720" rtlCol="0" anchor="ctr">
            <a:normAutofit/>
          </a:bodyPr>
          <a:lstStyle/>
          <a:p>
            <a:r>
              <a:rPr lang="en-US" dirty="0"/>
              <a:t>Click to edit Master title style</a:t>
            </a:r>
            <a:endParaRPr lang="nl-NL" dirty="0"/>
          </a:p>
        </p:txBody>
      </p:sp>
    </p:spTree>
    <p:extLst>
      <p:ext uri="{BB962C8B-B14F-4D97-AF65-F5344CB8AC3E}">
        <p14:creationId xmlns:p14="http://schemas.microsoft.com/office/powerpoint/2010/main" val="2547495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variant 2 | vrije opmaak">
  <p:cSld name="Agenda variant 2 | vrije opmaak">
    <p:spTree>
      <p:nvGrpSpPr>
        <p:cNvPr id="1" name="Shape 22"/>
        <p:cNvGrpSpPr/>
        <p:nvPr/>
      </p:nvGrpSpPr>
      <p:grpSpPr>
        <a:xfrm>
          <a:off x="0" y="0"/>
          <a:ext cx="0" cy="0"/>
          <a:chOff x="0" y="0"/>
          <a:chExt cx="0" cy="0"/>
        </a:xfrm>
      </p:grpSpPr>
      <p:sp>
        <p:nvSpPr>
          <p:cNvPr id="23" name="Google Shape;23;p17"/>
          <p:cNvSpPr/>
          <p:nvPr/>
        </p:nvSpPr>
        <p:spPr>
          <a:xfrm>
            <a:off x="-3144" y="-17143"/>
            <a:ext cx="4207345" cy="6875143"/>
          </a:xfrm>
          <a:custGeom>
            <a:avLst/>
            <a:gdLst/>
            <a:ahLst/>
            <a:cxnLst/>
            <a:rect l="l" t="t" r="r" b="b"/>
            <a:pathLst>
              <a:path w="6311018" h="10312714" extrusionOk="0">
                <a:moveTo>
                  <a:pt x="0" y="0"/>
                </a:moveTo>
                <a:lnTo>
                  <a:pt x="3285486" y="0"/>
                </a:lnTo>
                <a:lnTo>
                  <a:pt x="3502227" y="134600"/>
                </a:lnTo>
                <a:cubicBezTo>
                  <a:pt x="4295718" y="663675"/>
                  <a:pt x="4971971" y="1374223"/>
                  <a:pt x="5465249" y="2228309"/>
                </a:cubicBezTo>
                <a:cubicBezTo>
                  <a:pt x="6592743" y="4180506"/>
                  <a:pt x="6592955" y="6585957"/>
                  <a:pt x="5465805" y="8538352"/>
                </a:cubicBezTo>
                <a:cubicBezTo>
                  <a:pt x="5113571" y="9148476"/>
                  <a:pt x="4667970" y="9685382"/>
                  <a:pt x="4152955" y="10135242"/>
                </a:cubicBezTo>
                <a:lnTo>
                  <a:pt x="3935942" y="10312714"/>
                </a:lnTo>
                <a:lnTo>
                  <a:pt x="909" y="10312714"/>
                </a:lnTo>
                <a:close/>
              </a:path>
            </a:pathLst>
          </a:custGeom>
          <a:solidFill>
            <a:srgbClr val="41C4DC">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Calibri"/>
              <a:ea typeface="Calibri"/>
              <a:cs typeface="Calibri"/>
              <a:sym typeface="Calibri"/>
            </a:endParaRPr>
          </a:p>
        </p:txBody>
      </p:sp>
      <p:sp>
        <p:nvSpPr>
          <p:cNvPr id="24" name="Google Shape;24;p17"/>
          <p:cNvSpPr/>
          <p:nvPr/>
        </p:nvSpPr>
        <p:spPr>
          <a:xfrm>
            <a:off x="-4141" y="-10885"/>
            <a:ext cx="4054919" cy="6875143"/>
          </a:xfrm>
          <a:custGeom>
            <a:avLst/>
            <a:gdLst/>
            <a:ahLst/>
            <a:cxnLst/>
            <a:rect l="l" t="t" r="r" b="b"/>
            <a:pathLst>
              <a:path w="6082378" h="10312714" extrusionOk="0">
                <a:moveTo>
                  <a:pt x="0" y="0"/>
                </a:moveTo>
                <a:lnTo>
                  <a:pt x="2737357" y="0"/>
                </a:lnTo>
                <a:lnTo>
                  <a:pt x="3040876" y="162300"/>
                </a:lnTo>
                <a:cubicBezTo>
                  <a:pt x="3950284" y="687089"/>
                  <a:pt x="4723932" y="1447135"/>
                  <a:pt x="5267253" y="2387867"/>
                </a:cubicBezTo>
                <a:cubicBezTo>
                  <a:pt x="6353896" y="4269332"/>
                  <a:pt x="6354100" y="6587629"/>
                  <a:pt x="5267789" y="8469286"/>
                </a:cubicBezTo>
                <a:cubicBezTo>
                  <a:pt x="4860423" y="9174907"/>
                  <a:pt x="4323479" y="9778915"/>
                  <a:pt x="3696850" y="10258281"/>
                </a:cubicBezTo>
                <a:lnTo>
                  <a:pt x="3620706" y="10312714"/>
                </a:lnTo>
                <a:lnTo>
                  <a:pt x="909" y="10312714"/>
                </a:lnTo>
                <a:close/>
              </a:path>
            </a:pathLst>
          </a:custGeom>
          <a:solidFill>
            <a:srgbClr val="41C4DC">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Calibri"/>
              <a:ea typeface="Calibri"/>
              <a:cs typeface="Calibri"/>
              <a:sym typeface="Calibri"/>
            </a:endParaRPr>
          </a:p>
        </p:txBody>
      </p:sp>
      <p:sp>
        <p:nvSpPr>
          <p:cNvPr id="25" name="Google Shape;25;p17"/>
          <p:cNvSpPr/>
          <p:nvPr/>
        </p:nvSpPr>
        <p:spPr>
          <a:xfrm>
            <a:off x="-3144" y="0"/>
            <a:ext cx="3902487" cy="6875143"/>
          </a:xfrm>
          <a:custGeom>
            <a:avLst/>
            <a:gdLst/>
            <a:ahLst/>
            <a:cxnLst/>
            <a:rect l="l" t="t" r="r" b="b"/>
            <a:pathLst>
              <a:path w="5853730" h="10312714" extrusionOk="0">
                <a:moveTo>
                  <a:pt x="0" y="0"/>
                </a:moveTo>
                <a:lnTo>
                  <a:pt x="2336459" y="0"/>
                </a:lnTo>
                <a:lnTo>
                  <a:pt x="2592416" y="116247"/>
                </a:lnTo>
                <a:cubicBezTo>
                  <a:pt x="3612185" y="619837"/>
                  <a:pt x="4480992" y="1418291"/>
                  <a:pt x="5069249" y="2436828"/>
                </a:cubicBezTo>
                <a:cubicBezTo>
                  <a:pt x="6115040" y="4247563"/>
                  <a:pt x="6115237" y="6478704"/>
                  <a:pt x="5069765" y="8289622"/>
                </a:cubicBezTo>
                <a:cubicBezTo>
                  <a:pt x="4612371" y="9081899"/>
                  <a:pt x="3985239" y="9741068"/>
                  <a:pt x="3249334" y="10231935"/>
                </a:cubicBezTo>
                <a:lnTo>
                  <a:pt x="3119309" y="10312714"/>
                </a:lnTo>
                <a:lnTo>
                  <a:pt x="909" y="10312714"/>
                </a:lnTo>
                <a:close/>
              </a:path>
            </a:pathLst>
          </a:custGeom>
          <a:solidFill>
            <a:srgbClr val="41C4DC">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Calibri"/>
              <a:ea typeface="Calibri"/>
              <a:cs typeface="Calibri"/>
              <a:sym typeface="Calibri"/>
            </a:endParaRPr>
          </a:p>
        </p:txBody>
      </p:sp>
      <p:sp>
        <p:nvSpPr>
          <p:cNvPr id="26" name="Google Shape;26;p17"/>
          <p:cNvSpPr/>
          <p:nvPr/>
        </p:nvSpPr>
        <p:spPr>
          <a:xfrm>
            <a:off x="-3144" y="-17143"/>
            <a:ext cx="3750060" cy="6875143"/>
          </a:xfrm>
          <a:custGeom>
            <a:avLst/>
            <a:gdLst/>
            <a:ahLst/>
            <a:cxnLst/>
            <a:rect l="l" t="t" r="r" b="b"/>
            <a:pathLst>
              <a:path w="5625090" h="10312714" extrusionOk="0">
                <a:moveTo>
                  <a:pt x="0" y="0"/>
                </a:moveTo>
                <a:lnTo>
                  <a:pt x="1570228" y="0"/>
                </a:lnTo>
                <a:lnTo>
                  <a:pt x="1817757" y="75589"/>
                </a:lnTo>
                <a:cubicBezTo>
                  <a:pt x="3086740" y="508792"/>
                  <a:pt x="4180357" y="1389118"/>
                  <a:pt x="4871253" y="2585369"/>
                </a:cubicBezTo>
                <a:cubicBezTo>
                  <a:pt x="5876193" y="4325371"/>
                  <a:pt x="5876382" y="6469359"/>
                  <a:pt x="4871749" y="8209538"/>
                </a:cubicBezTo>
                <a:cubicBezTo>
                  <a:pt x="4369433" y="9079628"/>
                  <a:pt x="3654077" y="9782654"/>
                  <a:pt x="2813132" y="10268133"/>
                </a:cubicBezTo>
                <a:lnTo>
                  <a:pt x="2729795" y="10312714"/>
                </a:lnTo>
                <a:lnTo>
                  <a:pt x="910" y="10312714"/>
                </a:lnTo>
                <a:close/>
              </a:path>
            </a:pathLst>
          </a:custGeom>
          <a:solidFill>
            <a:srgbClr val="41C4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Calibri"/>
              <a:ea typeface="Calibri"/>
              <a:cs typeface="Calibri"/>
              <a:sym typeface="Calibri"/>
            </a:endParaRPr>
          </a:p>
        </p:txBody>
      </p:sp>
      <p:sp>
        <p:nvSpPr>
          <p:cNvPr id="27" name="Google Shape;27;p17"/>
          <p:cNvSpPr/>
          <p:nvPr/>
        </p:nvSpPr>
        <p:spPr>
          <a:xfrm>
            <a:off x="149455" y="5905728"/>
            <a:ext cx="807899" cy="807899"/>
          </a:xfrm>
          <a:prstGeom prst="corner">
            <a:avLst>
              <a:gd name="adj1" fmla="val 23355"/>
              <a:gd name="adj2" fmla="val 23357"/>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sp>
        <p:nvSpPr>
          <p:cNvPr id="28" name="Google Shape;28;p17"/>
          <p:cNvSpPr/>
          <p:nvPr/>
        </p:nvSpPr>
        <p:spPr>
          <a:xfrm rot="10800000">
            <a:off x="11232000" y="151200"/>
            <a:ext cx="807899" cy="807899"/>
          </a:xfrm>
          <a:prstGeom prst="corner">
            <a:avLst>
              <a:gd name="adj1" fmla="val 23355"/>
              <a:gd name="adj2" fmla="val 23357"/>
            </a:avLst>
          </a:prstGeom>
          <a:solidFill>
            <a:srgbClr val="41C4DC">
              <a:alpha val="7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pic>
        <p:nvPicPr>
          <p:cNvPr id="29" name="Google Shape;29;p17"/>
          <p:cNvPicPr preferRelativeResize="0"/>
          <p:nvPr/>
        </p:nvPicPr>
        <p:blipFill rotWithShape="1">
          <a:blip r:embed="rId2">
            <a:alphaModFix/>
          </a:blip>
          <a:srcRect/>
          <a:stretch/>
        </p:blipFill>
        <p:spPr>
          <a:xfrm>
            <a:off x="10239899" y="6336108"/>
            <a:ext cx="1800000" cy="521892"/>
          </a:xfrm>
          <a:prstGeom prst="rect">
            <a:avLst/>
          </a:prstGeom>
          <a:noFill/>
          <a:ln>
            <a:noFill/>
          </a:ln>
        </p:spPr>
      </p:pic>
      <p:sp>
        <p:nvSpPr>
          <p:cNvPr id="30" name="Google Shape;30;p17"/>
          <p:cNvSpPr txBox="1">
            <a:spLocks noGrp="1"/>
          </p:cNvSpPr>
          <p:nvPr>
            <p:ph type="title"/>
          </p:nvPr>
        </p:nvSpPr>
        <p:spPr>
          <a:xfrm>
            <a:off x="4320000" y="270000"/>
            <a:ext cx="5400000" cy="720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kst slide met persoon rechts | Titel + Ondertitel + Tekst">
  <p:cSld name="Tekst slide met persoon rechts | Titel + Ondertitel + Tekst">
    <p:spTree>
      <p:nvGrpSpPr>
        <p:cNvPr id="1" name="Shape 68"/>
        <p:cNvGrpSpPr/>
        <p:nvPr/>
      </p:nvGrpSpPr>
      <p:grpSpPr>
        <a:xfrm>
          <a:off x="0" y="0"/>
          <a:ext cx="0" cy="0"/>
          <a:chOff x="0" y="0"/>
          <a:chExt cx="0" cy="0"/>
        </a:xfrm>
      </p:grpSpPr>
      <p:sp>
        <p:nvSpPr>
          <p:cNvPr id="69" name="Google Shape;69;p23"/>
          <p:cNvSpPr/>
          <p:nvPr/>
        </p:nvSpPr>
        <p:spPr>
          <a:xfrm>
            <a:off x="149455" y="5905728"/>
            <a:ext cx="807899" cy="807899"/>
          </a:xfrm>
          <a:prstGeom prst="corner">
            <a:avLst>
              <a:gd name="adj1" fmla="val 23355"/>
              <a:gd name="adj2" fmla="val 23357"/>
            </a:avLst>
          </a:prstGeom>
          <a:solidFill>
            <a:srgbClr val="41C4DC">
              <a:alpha val="7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70" name="Google Shape;70;p23"/>
          <p:cNvSpPr txBox="1">
            <a:spLocks noGrp="1"/>
          </p:cNvSpPr>
          <p:nvPr>
            <p:ph type="title"/>
          </p:nvPr>
        </p:nvSpPr>
        <p:spPr>
          <a:xfrm>
            <a:off x="360000" y="270000"/>
            <a:ext cx="8100000" cy="720000"/>
          </a:xfrm>
          <a:prstGeom prst="rect">
            <a:avLst/>
          </a:prstGeom>
          <a:noFill/>
          <a:ln>
            <a:noFill/>
          </a:ln>
        </p:spPr>
        <p:txBody>
          <a:bodyPr spcFirstLastPara="1" wrap="square" lIns="72000" tIns="45700" rIns="91425" bIns="45700" anchor="ctr" anchorCtr="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23"/>
          <p:cNvSpPr/>
          <p:nvPr/>
        </p:nvSpPr>
        <p:spPr>
          <a:xfrm>
            <a:off x="149455" y="5905728"/>
            <a:ext cx="807899" cy="807899"/>
          </a:xfrm>
          <a:prstGeom prst="corner">
            <a:avLst>
              <a:gd name="adj1" fmla="val 23355"/>
              <a:gd name="adj2" fmla="val 23357"/>
            </a:avLst>
          </a:prstGeom>
          <a:solidFill>
            <a:srgbClr val="41C4DC">
              <a:alpha val="7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72" name="Google Shape;72;p23"/>
          <p:cNvSpPr/>
          <p:nvPr/>
        </p:nvSpPr>
        <p:spPr>
          <a:xfrm>
            <a:off x="149455" y="5905728"/>
            <a:ext cx="807899" cy="807899"/>
          </a:xfrm>
          <a:prstGeom prst="corner">
            <a:avLst>
              <a:gd name="adj1" fmla="val 23355"/>
              <a:gd name="adj2" fmla="val 23357"/>
            </a:avLst>
          </a:prstGeom>
          <a:solidFill>
            <a:srgbClr val="41C4DC">
              <a:alpha val="7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grpSp>
        <p:nvGrpSpPr>
          <p:cNvPr id="73" name="Google Shape;73;p23"/>
          <p:cNvGrpSpPr/>
          <p:nvPr/>
        </p:nvGrpSpPr>
        <p:grpSpPr>
          <a:xfrm>
            <a:off x="10513847" y="0"/>
            <a:ext cx="1713498" cy="6875287"/>
            <a:chOff x="8241893" y="4392"/>
            <a:chExt cx="1809275" cy="6875286"/>
          </a:xfrm>
        </p:grpSpPr>
        <p:sp>
          <p:nvSpPr>
            <p:cNvPr id="74" name="Google Shape;74;p23"/>
            <p:cNvSpPr/>
            <p:nvPr/>
          </p:nvSpPr>
          <p:spPr>
            <a:xfrm>
              <a:off x="8454653" y="1143723"/>
              <a:ext cx="1596515" cy="114551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75" name="Google Shape;75;p23"/>
            <p:cNvSpPr/>
            <p:nvPr/>
          </p:nvSpPr>
          <p:spPr>
            <a:xfrm>
              <a:off x="8454653" y="2283191"/>
              <a:ext cx="1596515" cy="1188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76" name="Google Shape;76;p23"/>
            <p:cNvSpPr/>
            <p:nvPr/>
          </p:nvSpPr>
          <p:spPr>
            <a:xfrm>
              <a:off x="8694028" y="4576391"/>
              <a:ext cx="1330429" cy="115550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77" name="Google Shape;77;p23"/>
            <p:cNvSpPr/>
            <p:nvPr/>
          </p:nvSpPr>
          <p:spPr>
            <a:xfrm>
              <a:off x="8582034" y="5728391"/>
              <a:ext cx="1444467" cy="115128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78" name="Google Shape;78;p23"/>
            <p:cNvSpPr/>
            <p:nvPr/>
          </p:nvSpPr>
          <p:spPr>
            <a:xfrm>
              <a:off x="8241893" y="4392"/>
              <a:ext cx="1786575" cy="114551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79" name="Google Shape;79;p23"/>
            <p:cNvSpPr/>
            <p:nvPr/>
          </p:nvSpPr>
          <p:spPr>
            <a:xfrm>
              <a:off x="8444077" y="3424392"/>
              <a:ext cx="1596515" cy="1162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grpSp>
      <p:grpSp>
        <p:nvGrpSpPr>
          <p:cNvPr id="80" name="Google Shape;80;p23"/>
          <p:cNvGrpSpPr/>
          <p:nvPr/>
        </p:nvGrpSpPr>
        <p:grpSpPr>
          <a:xfrm>
            <a:off x="9381785" y="-4392"/>
            <a:ext cx="2168866" cy="6880391"/>
            <a:chOff x="5716900" y="189000"/>
            <a:chExt cx="2044833" cy="6486907"/>
          </a:xfrm>
        </p:grpSpPr>
        <p:sp>
          <p:nvSpPr>
            <p:cNvPr id="81" name="Google Shape;81;p23"/>
            <p:cNvSpPr/>
            <p:nvPr/>
          </p:nvSpPr>
          <p:spPr>
            <a:xfrm flipH="1">
              <a:off x="5716900" y="5589789"/>
              <a:ext cx="1687305" cy="1086118"/>
            </a:xfrm>
            <a:custGeom>
              <a:avLst/>
              <a:gdLst/>
              <a:ahLst/>
              <a:cxnLst/>
              <a:rect l="l" t="t" r="r" b="b"/>
              <a:pathLst>
                <a:path w="1677800" h="1080000" extrusionOk="0">
                  <a:moveTo>
                    <a:pt x="405990" y="0"/>
                  </a:moveTo>
                  <a:lnTo>
                    <a:pt x="14920" y="0"/>
                  </a:lnTo>
                  <a:cubicBezTo>
                    <a:pt x="19605" y="40861"/>
                    <a:pt x="26348" y="78676"/>
                    <a:pt x="34570" y="112368"/>
                  </a:cubicBezTo>
                  <a:cubicBezTo>
                    <a:pt x="56813" y="198254"/>
                    <a:pt x="-16492" y="426415"/>
                    <a:pt x="3492" y="516654"/>
                  </a:cubicBezTo>
                  <a:cubicBezTo>
                    <a:pt x="35886" y="602873"/>
                    <a:pt x="36262" y="644518"/>
                    <a:pt x="67996" y="716963"/>
                  </a:cubicBezTo>
                  <a:cubicBezTo>
                    <a:pt x="82935" y="759571"/>
                    <a:pt x="3595" y="835901"/>
                    <a:pt x="12035" y="880935"/>
                  </a:cubicBezTo>
                  <a:cubicBezTo>
                    <a:pt x="41943" y="992172"/>
                    <a:pt x="160178" y="1029192"/>
                    <a:pt x="283931" y="1072154"/>
                  </a:cubicBezTo>
                  <a:cubicBezTo>
                    <a:pt x="540578" y="1100381"/>
                    <a:pt x="654781" y="1048819"/>
                    <a:pt x="559322" y="975547"/>
                  </a:cubicBezTo>
                  <a:cubicBezTo>
                    <a:pt x="436895" y="872565"/>
                    <a:pt x="421362" y="856532"/>
                    <a:pt x="327639" y="743522"/>
                  </a:cubicBezTo>
                  <a:cubicBezTo>
                    <a:pt x="314896" y="682482"/>
                    <a:pt x="322099" y="585132"/>
                    <a:pt x="366827" y="494613"/>
                  </a:cubicBezTo>
                  <a:cubicBezTo>
                    <a:pt x="388784" y="396535"/>
                    <a:pt x="334869" y="246001"/>
                    <a:pt x="354121" y="198669"/>
                  </a:cubicBezTo>
                  <a:cubicBezTo>
                    <a:pt x="371449" y="145407"/>
                    <a:pt x="389780" y="75715"/>
                    <a:pt x="405990" y="0"/>
                  </a:cubicBezTo>
                  <a:close/>
                  <a:moveTo>
                    <a:pt x="1188635" y="0"/>
                  </a:moveTo>
                  <a:lnTo>
                    <a:pt x="822159" y="0"/>
                  </a:lnTo>
                  <a:cubicBezTo>
                    <a:pt x="826325" y="117417"/>
                    <a:pt x="829883" y="229278"/>
                    <a:pt x="824855" y="297516"/>
                  </a:cubicBezTo>
                  <a:cubicBezTo>
                    <a:pt x="828187" y="395859"/>
                    <a:pt x="899040" y="428947"/>
                    <a:pt x="874015" y="453628"/>
                  </a:cubicBezTo>
                  <a:cubicBezTo>
                    <a:pt x="794935" y="508734"/>
                    <a:pt x="897970" y="570621"/>
                    <a:pt x="844953" y="639996"/>
                  </a:cubicBezTo>
                  <a:cubicBezTo>
                    <a:pt x="828354" y="663075"/>
                    <a:pt x="869609" y="691667"/>
                    <a:pt x="861274" y="717502"/>
                  </a:cubicBezTo>
                  <a:cubicBezTo>
                    <a:pt x="858163" y="765703"/>
                    <a:pt x="821384" y="864430"/>
                    <a:pt x="870069" y="890591"/>
                  </a:cubicBezTo>
                  <a:cubicBezTo>
                    <a:pt x="1027088" y="956498"/>
                    <a:pt x="1111591" y="1017224"/>
                    <a:pt x="1271200" y="1041692"/>
                  </a:cubicBezTo>
                  <a:cubicBezTo>
                    <a:pt x="1421068" y="1058498"/>
                    <a:pt x="1596837" y="1072717"/>
                    <a:pt x="1656062" y="1050676"/>
                  </a:cubicBezTo>
                  <a:cubicBezTo>
                    <a:pt x="1693035" y="1020314"/>
                    <a:pt x="1679483" y="943603"/>
                    <a:pt x="1640658" y="913901"/>
                  </a:cubicBezTo>
                  <a:cubicBezTo>
                    <a:pt x="1417953" y="775424"/>
                    <a:pt x="1164022" y="643347"/>
                    <a:pt x="1205563" y="584990"/>
                  </a:cubicBezTo>
                  <a:cubicBezTo>
                    <a:pt x="1270516" y="495899"/>
                    <a:pt x="1246641" y="485610"/>
                    <a:pt x="1224312" y="467932"/>
                  </a:cubicBezTo>
                  <a:cubicBezTo>
                    <a:pt x="1176229" y="446071"/>
                    <a:pt x="1168262" y="421787"/>
                    <a:pt x="1188836" y="379042"/>
                  </a:cubicBezTo>
                  <a:cubicBezTo>
                    <a:pt x="1216542" y="318917"/>
                    <a:pt x="1210581" y="266563"/>
                    <a:pt x="1178720" y="198669"/>
                  </a:cubicBezTo>
                  <a:cubicBezTo>
                    <a:pt x="1164609" y="142192"/>
                    <a:pt x="1169753" y="86082"/>
                    <a:pt x="118863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82" name="Google Shape;82;p23"/>
            <p:cNvSpPr/>
            <p:nvPr/>
          </p:nvSpPr>
          <p:spPr>
            <a:xfrm flipH="1">
              <a:off x="5805996" y="2340364"/>
              <a:ext cx="1896096" cy="1086118"/>
            </a:xfrm>
            <a:custGeom>
              <a:avLst/>
              <a:gdLst/>
              <a:ahLst/>
              <a:cxnLst/>
              <a:rect l="l" t="t" r="r" b="b"/>
              <a:pathLst>
                <a:path w="1917474" h="1080000" extrusionOk="0">
                  <a:moveTo>
                    <a:pt x="1917474" y="0"/>
                  </a:moveTo>
                  <a:lnTo>
                    <a:pt x="0" y="0"/>
                  </a:lnTo>
                  <a:cubicBezTo>
                    <a:pt x="64046" y="206244"/>
                    <a:pt x="170600" y="189898"/>
                    <a:pt x="339667" y="296160"/>
                  </a:cubicBezTo>
                  <a:cubicBezTo>
                    <a:pt x="313133" y="471359"/>
                    <a:pt x="268077" y="838410"/>
                    <a:pt x="244076" y="1080000"/>
                  </a:cubicBezTo>
                  <a:lnTo>
                    <a:pt x="1810406" y="1080000"/>
                  </a:lnTo>
                  <a:cubicBezTo>
                    <a:pt x="1707448" y="766922"/>
                    <a:pt x="1566054" y="368071"/>
                    <a:pt x="1548391" y="248688"/>
                  </a:cubicBezTo>
                  <a:cubicBezTo>
                    <a:pt x="1667467" y="235938"/>
                    <a:pt x="1874282" y="233670"/>
                    <a:pt x="1915736" y="4026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83" name="Google Shape;83;p23"/>
            <p:cNvSpPr/>
            <p:nvPr/>
          </p:nvSpPr>
          <p:spPr>
            <a:xfrm flipH="1">
              <a:off x="5806739" y="1265682"/>
              <a:ext cx="1954994" cy="1080000"/>
            </a:xfrm>
            <a:custGeom>
              <a:avLst/>
              <a:gdLst/>
              <a:ahLst/>
              <a:cxnLst/>
              <a:rect l="l" t="t" r="r" b="b"/>
              <a:pathLst>
                <a:path w="1954994" h="1080000" extrusionOk="0">
                  <a:moveTo>
                    <a:pt x="1523764" y="0"/>
                  </a:moveTo>
                  <a:lnTo>
                    <a:pt x="189283" y="0"/>
                  </a:lnTo>
                  <a:cubicBezTo>
                    <a:pt x="170637" y="12530"/>
                    <a:pt x="153375" y="27483"/>
                    <a:pt x="137291" y="44705"/>
                  </a:cubicBezTo>
                  <a:cubicBezTo>
                    <a:pt x="105152" y="92546"/>
                    <a:pt x="-33051" y="694368"/>
                    <a:pt x="7327" y="970116"/>
                  </a:cubicBezTo>
                  <a:cubicBezTo>
                    <a:pt x="15204" y="1012663"/>
                    <a:pt x="23976" y="1048928"/>
                    <a:pt x="34044" y="1080000"/>
                  </a:cubicBezTo>
                  <a:lnTo>
                    <a:pt x="1951518" y="1080000"/>
                  </a:lnTo>
                  <a:cubicBezTo>
                    <a:pt x="1968247" y="904659"/>
                    <a:pt x="1924376" y="781971"/>
                    <a:pt x="1824851" y="581424"/>
                  </a:cubicBezTo>
                  <a:cubicBezTo>
                    <a:pt x="1782972" y="535628"/>
                    <a:pt x="1838570" y="467072"/>
                    <a:pt x="1787436" y="401715"/>
                  </a:cubicBezTo>
                  <a:cubicBezTo>
                    <a:pt x="1766665" y="389849"/>
                    <a:pt x="1818567" y="300845"/>
                    <a:pt x="1771732" y="193217"/>
                  </a:cubicBezTo>
                  <a:cubicBezTo>
                    <a:pt x="1761300" y="157871"/>
                    <a:pt x="1794452" y="107151"/>
                    <a:pt x="1717953" y="73568"/>
                  </a:cubicBezTo>
                  <a:cubicBezTo>
                    <a:pt x="1654306" y="44207"/>
                    <a:pt x="1586764" y="20219"/>
                    <a:pt x="1523764"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84" name="Google Shape;84;p23"/>
            <p:cNvSpPr/>
            <p:nvPr/>
          </p:nvSpPr>
          <p:spPr>
            <a:xfrm flipH="1">
              <a:off x="6215467" y="189000"/>
              <a:ext cx="1334481" cy="1080000"/>
            </a:xfrm>
            <a:custGeom>
              <a:avLst/>
              <a:gdLst/>
              <a:ahLst/>
              <a:cxnLst/>
              <a:rect l="l" t="t" r="r" b="b"/>
              <a:pathLst>
                <a:path w="1334481" h="1080000" extrusionOk="0">
                  <a:moveTo>
                    <a:pt x="798803" y="495"/>
                  </a:moveTo>
                  <a:cubicBezTo>
                    <a:pt x="669255" y="10891"/>
                    <a:pt x="653662" y="70492"/>
                    <a:pt x="573322" y="106786"/>
                  </a:cubicBezTo>
                  <a:lnTo>
                    <a:pt x="485457" y="256323"/>
                  </a:lnTo>
                  <a:cubicBezTo>
                    <a:pt x="485979" y="343749"/>
                    <a:pt x="470959" y="425994"/>
                    <a:pt x="489610" y="508239"/>
                  </a:cubicBezTo>
                  <a:cubicBezTo>
                    <a:pt x="564050" y="589181"/>
                    <a:pt x="584104" y="701201"/>
                    <a:pt x="614517" y="792502"/>
                  </a:cubicBezTo>
                  <a:cubicBezTo>
                    <a:pt x="583420" y="835342"/>
                    <a:pt x="575633" y="893723"/>
                    <a:pt x="516049" y="921024"/>
                  </a:cubicBezTo>
                  <a:cubicBezTo>
                    <a:pt x="345841" y="988886"/>
                    <a:pt x="142528" y="976932"/>
                    <a:pt x="0" y="1080000"/>
                  </a:cubicBezTo>
                  <a:lnTo>
                    <a:pt x="1334481" y="1080000"/>
                  </a:lnTo>
                  <a:cubicBezTo>
                    <a:pt x="1245907" y="1050367"/>
                    <a:pt x="1166529" y="1027797"/>
                    <a:pt x="1120646" y="1006058"/>
                  </a:cubicBezTo>
                  <a:cubicBezTo>
                    <a:pt x="1072185" y="970808"/>
                    <a:pt x="1049621" y="945916"/>
                    <a:pt x="1032239" y="902896"/>
                  </a:cubicBezTo>
                  <a:cubicBezTo>
                    <a:pt x="1014470" y="851243"/>
                    <a:pt x="1066627" y="778870"/>
                    <a:pt x="1082526" y="724627"/>
                  </a:cubicBezTo>
                  <a:cubicBezTo>
                    <a:pt x="1099814" y="659584"/>
                    <a:pt x="1099442" y="612693"/>
                    <a:pt x="1143738" y="546306"/>
                  </a:cubicBezTo>
                  <a:cubicBezTo>
                    <a:pt x="1133648" y="464379"/>
                    <a:pt x="1157749" y="411814"/>
                    <a:pt x="1154071" y="328893"/>
                  </a:cubicBezTo>
                  <a:cubicBezTo>
                    <a:pt x="1155358" y="272643"/>
                    <a:pt x="1146284" y="182728"/>
                    <a:pt x="1080233" y="131659"/>
                  </a:cubicBezTo>
                  <a:cubicBezTo>
                    <a:pt x="1053759" y="66356"/>
                    <a:pt x="931460" y="-6717"/>
                    <a:pt x="798803" y="4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85" name="Google Shape;85;p23"/>
            <p:cNvSpPr/>
            <p:nvPr/>
          </p:nvSpPr>
          <p:spPr>
            <a:xfrm flipH="1">
              <a:off x="6019147" y="4503672"/>
              <a:ext cx="1376807" cy="1086118"/>
            </a:xfrm>
            <a:custGeom>
              <a:avLst/>
              <a:gdLst/>
              <a:ahLst/>
              <a:cxnLst/>
              <a:rect l="l" t="t" r="r" b="b"/>
              <a:pathLst>
                <a:path w="1376807" h="1080000" extrusionOk="0">
                  <a:moveTo>
                    <a:pt x="624339" y="0"/>
                  </a:moveTo>
                  <a:lnTo>
                    <a:pt x="127193" y="0"/>
                  </a:lnTo>
                  <a:cubicBezTo>
                    <a:pt x="109123" y="58470"/>
                    <a:pt x="161935" y="118842"/>
                    <a:pt x="129399" y="139055"/>
                  </a:cubicBezTo>
                  <a:cubicBezTo>
                    <a:pt x="78465" y="177453"/>
                    <a:pt x="124181" y="231720"/>
                    <a:pt x="100910" y="269789"/>
                  </a:cubicBezTo>
                  <a:cubicBezTo>
                    <a:pt x="5954" y="483070"/>
                    <a:pt x="-18596" y="835256"/>
                    <a:pt x="13088" y="1080000"/>
                  </a:cubicBezTo>
                  <a:lnTo>
                    <a:pt x="404158" y="1080000"/>
                  </a:lnTo>
                  <a:cubicBezTo>
                    <a:pt x="442184" y="908174"/>
                    <a:pt x="470765" y="705566"/>
                    <a:pt x="457854" y="595381"/>
                  </a:cubicBezTo>
                  <a:cubicBezTo>
                    <a:pt x="449621" y="550671"/>
                    <a:pt x="511134" y="530620"/>
                    <a:pt x="502312" y="497614"/>
                  </a:cubicBezTo>
                  <a:cubicBezTo>
                    <a:pt x="487977" y="466779"/>
                    <a:pt x="481413" y="454072"/>
                    <a:pt x="495566" y="433596"/>
                  </a:cubicBezTo>
                  <a:cubicBezTo>
                    <a:pt x="504111" y="396469"/>
                    <a:pt x="538832" y="394329"/>
                    <a:pt x="561150" y="346512"/>
                  </a:cubicBezTo>
                  <a:cubicBezTo>
                    <a:pt x="571249" y="299677"/>
                    <a:pt x="539910" y="268762"/>
                    <a:pt x="562958" y="218234"/>
                  </a:cubicBezTo>
                  <a:cubicBezTo>
                    <a:pt x="587661" y="145363"/>
                    <a:pt x="607863" y="71522"/>
                    <a:pt x="624339" y="0"/>
                  </a:cubicBezTo>
                  <a:close/>
                  <a:moveTo>
                    <a:pt x="1372033" y="0"/>
                  </a:moveTo>
                  <a:lnTo>
                    <a:pt x="880103" y="0"/>
                  </a:lnTo>
                  <a:cubicBezTo>
                    <a:pt x="879880" y="17298"/>
                    <a:pt x="883247" y="33852"/>
                    <a:pt x="892867" y="48518"/>
                  </a:cubicBezTo>
                  <a:cubicBezTo>
                    <a:pt x="930548" y="84866"/>
                    <a:pt x="866295" y="101931"/>
                    <a:pt x="868160" y="143789"/>
                  </a:cubicBezTo>
                  <a:cubicBezTo>
                    <a:pt x="872106" y="192834"/>
                    <a:pt x="917376" y="208817"/>
                    <a:pt x="904792" y="257864"/>
                  </a:cubicBezTo>
                  <a:cubicBezTo>
                    <a:pt x="864280" y="356188"/>
                    <a:pt x="849667" y="521848"/>
                    <a:pt x="822105" y="653841"/>
                  </a:cubicBezTo>
                  <a:cubicBezTo>
                    <a:pt x="807236" y="733337"/>
                    <a:pt x="814397" y="912334"/>
                    <a:pt x="820327" y="1080000"/>
                  </a:cubicBezTo>
                  <a:lnTo>
                    <a:pt x="1186803" y="1080000"/>
                  </a:lnTo>
                  <a:cubicBezTo>
                    <a:pt x="1189377" y="1066045"/>
                    <a:pt x="1192698" y="1051397"/>
                    <a:pt x="1196339" y="1035844"/>
                  </a:cubicBezTo>
                  <a:cubicBezTo>
                    <a:pt x="1211172" y="931891"/>
                    <a:pt x="1260788" y="736716"/>
                    <a:pt x="1239989" y="629875"/>
                  </a:cubicBezTo>
                  <a:cubicBezTo>
                    <a:pt x="1229549" y="590371"/>
                    <a:pt x="1298967" y="576349"/>
                    <a:pt x="1250241" y="482857"/>
                  </a:cubicBezTo>
                  <a:cubicBezTo>
                    <a:pt x="1240218" y="455170"/>
                    <a:pt x="1304579" y="441259"/>
                    <a:pt x="1308330" y="413573"/>
                  </a:cubicBezTo>
                  <a:cubicBezTo>
                    <a:pt x="1321131" y="312306"/>
                    <a:pt x="1332498" y="304657"/>
                    <a:pt x="1366794" y="210830"/>
                  </a:cubicBezTo>
                  <a:cubicBezTo>
                    <a:pt x="1387798" y="141891"/>
                    <a:pt x="1368703" y="57481"/>
                    <a:pt x="1372033"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86" name="Google Shape;86;p23"/>
            <p:cNvSpPr/>
            <p:nvPr/>
          </p:nvSpPr>
          <p:spPr>
            <a:xfrm flipH="1">
              <a:off x="5855893" y="3417554"/>
              <a:ext cx="1663120" cy="1096571"/>
            </a:xfrm>
            <a:custGeom>
              <a:avLst/>
              <a:gdLst/>
              <a:ahLst/>
              <a:cxnLst/>
              <a:rect l="l" t="t" r="r" b="b"/>
              <a:pathLst>
                <a:path w="1637989" h="1080000" extrusionOk="0">
                  <a:moveTo>
                    <a:pt x="1581228" y="0"/>
                  </a:moveTo>
                  <a:lnTo>
                    <a:pt x="14898" y="0"/>
                  </a:lnTo>
                  <a:cubicBezTo>
                    <a:pt x="7741" y="70595"/>
                    <a:pt x="2484" y="130483"/>
                    <a:pt x="0" y="171730"/>
                  </a:cubicBezTo>
                  <a:cubicBezTo>
                    <a:pt x="8970" y="270077"/>
                    <a:pt x="141878" y="236077"/>
                    <a:pt x="121535" y="324397"/>
                  </a:cubicBezTo>
                  <a:cubicBezTo>
                    <a:pt x="66652" y="496577"/>
                    <a:pt x="180570" y="498359"/>
                    <a:pt x="173143" y="544398"/>
                  </a:cubicBezTo>
                  <a:cubicBezTo>
                    <a:pt x="137813" y="748412"/>
                    <a:pt x="238554" y="849452"/>
                    <a:pt x="228097" y="903607"/>
                  </a:cubicBezTo>
                  <a:cubicBezTo>
                    <a:pt x="185459" y="993082"/>
                    <a:pt x="254276" y="1034203"/>
                    <a:pt x="235867" y="1051228"/>
                  </a:cubicBezTo>
                  <a:cubicBezTo>
                    <a:pt x="228442" y="1060601"/>
                    <a:pt x="223626" y="1070209"/>
                    <a:pt x="221169" y="1080000"/>
                  </a:cubicBezTo>
                  <a:lnTo>
                    <a:pt x="718315" y="1080000"/>
                  </a:lnTo>
                  <a:cubicBezTo>
                    <a:pt x="785005" y="804481"/>
                    <a:pt x="804830" y="565660"/>
                    <a:pt x="859097" y="561924"/>
                  </a:cubicBezTo>
                  <a:cubicBezTo>
                    <a:pt x="964079" y="553426"/>
                    <a:pt x="908245" y="814820"/>
                    <a:pt x="983003" y="929696"/>
                  </a:cubicBezTo>
                  <a:cubicBezTo>
                    <a:pt x="1007464" y="963054"/>
                    <a:pt x="973827" y="1025251"/>
                    <a:pt x="974079" y="1080000"/>
                  </a:cubicBezTo>
                  <a:lnTo>
                    <a:pt x="1466009" y="1080000"/>
                  </a:lnTo>
                  <a:cubicBezTo>
                    <a:pt x="1466755" y="1061368"/>
                    <a:pt x="1470077" y="1045572"/>
                    <a:pt x="1477840" y="1034038"/>
                  </a:cubicBezTo>
                  <a:cubicBezTo>
                    <a:pt x="1495851" y="929912"/>
                    <a:pt x="1488979" y="803475"/>
                    <a:pt x="1489060" y="651527"/>
                  </a:cubicBezTo>
                  <a:cubicBezTo>
                    <a:pt x="1489523" y="478810"/>
                    <a:pt x="1501667" y="415527"/>
                    <a:pt x="1471712" y="250910"/>
                  </a:cubicBezTo>
                  <a:cubicBezTo>
                    <a:pt x="1554481" y="196934"/>
                    <a:pt x="1657191" y="236991"/>
                    <a:pt x="1634895" y="166833"/>
                  </a:cubicBezTo>
                  <a:cubicBezTo>
                    <a:pt x="1619175" y="115995"/>
                    <a:pt x="1600950" y="59533"/>
                    <a:pt x="1581228"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grpSp>
      <p:sp>
        <p:nvSpPr>
          <p:cNvPr id="87" name="Google Shape;87;p23"/>
          <p:cNvSpPr txBox="1">
            <a:spLocks noGrp="1"/>
          </p:cNvSpPr>
          <p:nvPr>
            <p:ph type="body" idx="1"/>
          </p:nvPr>
        </p:nvSpPr>
        <p:spPr>
          <a:xfrm>
            <a:off x="360363" y="1477963"/>
            <a:ext cx="8100000" cy="8064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2800"/>
              <a:buNone/>
              <a:defRPr>
                <a:solidFill>
                  <a:schemeClr val="accen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3"/>
          <p:cNvSpPr txBox="1">
            <a:spLocks noGrp="1"/>
          </p:cNvSpPr>
          <p:nvPr>
            <p:ph type="body" idx="2"/>
          </p:nvPr>
        </p:nvSpPr>
        <p:spPr>
          <a:xfrm>
            <a:off x="360363" y="2592388"/>
            <a:ext cx="8100000" cy="26558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3"/>
          <p:cNvSpPr txBox="1">
            <a:spLocks noGrp="1"/>
          </p:cNvSpPr>
          <p:nvPr>
            <p:ph type="sldNum" idx="12"/>
          </p:nvPr>
        </p:nvSpPr>
        <p:spPr>
          <a:xfrm>
            <a:off x="5736000" y="6357732"/>
            <a:ext cx="7200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lot pagina (Animatie SUPERPB IN SAP)" type="blank">
  <p:cSld name="BLANK">
    <p:bg>
      <p:bgPr>
        <a:solidFill>
          <a:schemeClr val="lt1"/>
        </a:solidFill>
        <a:effectLst/>
      </p:bgPr>
    </p:bg>
    <p:spTree>
      <p:nvGrpSpPr>
        <p:cNvPr id="1" name="Shape 100"/>
        <p:cNvGrpSpPr/>
        <p:nvPr/>
      </p:nvGrpSpPr>
      <p:grpSpPr>
        <a:xfrm>
          <a:off x="0" y="0"/>
          <a:ext cx="0" cy="0"/>
          <a:chOff x="0" y="0"/>
          <a:chExt cx="0" cy="0"/>
        </a:xfrm>
      </p:grpSpPr>
      <p:grpSp>
        <p:nvGrpSpPr>
          <p:cNvPr id="101" name="Google Shape;101;p25"/>
          <p:cNvGrpSpPr/>
          <p:nvPr/>
        </p:nvGrpSpPr>
        <p:grpSpPr>
          <a:xfrm>
            <a:off x="4130677" y="2947459"/>
            <a:ext cx="3930649" cy="963083"/>
            <a:chOff x="3128963" y="2130425"/>
            <a:chExt cx="2947987" cy="722312"/>
          </a:xfrm>
        </p:grpSpPr>
        <p:sp>
          <p:nvSpPr>
            <p:cNvPr id="102" name="Google Shape;102;p25"/>
            <p:cNvSpPr/>
            <p:nvPr/>
          </p:nvSpPr>
          <p:spPr>
            <a:xfrm>
              <a:off x="3128963" y="2130425"/>
              <a:ext cx="388937" cy="498475"/>
            </a:xfrm>
            <a:custGeom>
              <a:avLst/>
              <a:gdLst/>
              <a:ahLst/>
              <a:cxnLst/>
              <a:rect l="l" t="t" r="r" b="b"/>
              <a:pathLst>
                <a:path w="203" h="259" extrusionOk="0">
                  <a:moveTo>
                    <a:pt x="163" y="72"/>
                  </a:moveTo>
                  <a:cubicBezTo>
                    <a:pt x="153" y="58"/>
                    <a:pt x="132" y="46"/>
                    <a:pt x="110" y="46"/>
                  </a:cubicBezTo>
                  <a:cubicBezTo>
                    <a:pt x="90" y="46"/>
                    <a:pt x="70" y="53"/>
                    <a:pt x="70" y="72"/>
                  </a:cubicBezTo>
                  <a:cubicBezTo>
                    <a:pt x="70" y="91"/>
                    <a:pt x="89" y="96"/>
                    <a:pt x="123" y="104"/>
                  </a:cubicBezTo>
                  <a:cubicBezTo>
                    <a:pt x="160" y="113"/>
                    <a:pt x="203" y="130"/>
                    <a:pt x="203" y="178"/>
                  </a:cubicBezTo>
                  <a:cubicBezTo>
                    <a:pt x="203" y="237"/>
                    <a:pt x="154" y="259"/>
                    <a:pt x="100" y="259"/>
                  </a:cubicBezTo>
                  <a:cubicBezTo>
                    <a:pt x="63" y="259"/>
                    <a:pt x="23" y="245"/>
                    <a:pt x="0" y="219"/>
                  </a:cubicBezTo>
                  <a:cubicBezTo>
                    <a:pt x="40" y="181"/>
                    <a:pt x="40" y="181"/>
                    <a:pt x="40" y="181"/>
                  </a:cubicBezTo>
                  <a:cubicBezTo>
                    <a:pt x="53" y="199"/>
                    <a:pt x="76" y="212"/>
                    <a:pt x="103" y="212"/>
                  </a:cubicBezTo>
                  <a:cubicBezTo>
                    <a:pt x="121" y="212"/>
                    <a:pt x="142" y="205"/>
                    <a:pt x="142" y="183"/>
                  </a:cubicBezTo>
                  <a:cubicBezTo>
                    <a:pt x="142" y="162"/>
                    <a:pt x="123" y="156"/>
                    <a:pt x="86" y="147"/>
                  </a:cubicBezTo>
                  <a:cubicBezTo>
                    <a:pt x="50" y="139"/>
                    <a:pt x="13" y="124"/>
                    <a:pt x="13" y="78"/>
                  </a:cubicBezTo>
                  <a:cubicBezTo>
                    <a:pt x="13" y="23"/>
                    <a:pt x="63" y="0"/>
                    <a:pt x="111" y="0"/>
                  </a:cubicBezTo>
                  <a:cubicBezTo>
                    <a:pt x="146" y="0"/>
                    <a:pt x="183" y="12"/>
                    <a:pt x="203" y="37"/>
                  </a:cubicBezTo>
                  <a:lnTo>
                    <a:pt x="163" y="72"/>
                  </a:lnTo>
                  <a:close/>
                </a:path>
              </a:pathLst>
            </a:custGeom>
            <a:solidFill>
              <a:srgbClr val="41C4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103" name="Google Shape;103;p25"/>
            <p:cNvSpPr/>
            <p:nvPr/>
          </p:nvSpPr>
          <p:spPr>
            <a:xfrm>
              <a:off x="3582988" y="2144713"/>
              <a:ext cx="433387" cy="484187"/>
            </a:xfrm>
            <a:custGeom>
              <a:avLst/>
              <a:gdLst/>
              <a:ahLst/>
              <a:cxnLst/>
              <a:rect l="l" t="t" r="r" b="b"/>
              <a:pathLst>
                <a:path w="226" h="252" extrusionOk="0">
                  <a:moveTo>
                    <a:pt x="226" y="245"/>
                  </a:moveTo>
                  <a:cubicBezTo>
                    <a:pt x="168" y="245"/>
                    <a:pt x="168" y="245"/>
                    <a:pt x="168" y="245"/>
                  </a:cubicBezTo>
                  <a:cubicBezTo>
                    <a:pt x="168" y="206"/>
                    <a:pt x="168" y="206"/>
                    <a:pt x="168" y="206"/>
                  </a:cubicBezTo>
                  <a:cubicBezTo>
                    <a:pt x="157" y="230"/>
                    <a:pt x="127" y="252"/>
                    <a:pt x="90" y="252"/>
                  </a:cubicBezTo>
                  <a:cubicBezTo>
                    <a:pt x="27" y="252"/>
                    <a:pt x="0" y="203"/>
                    <a:pt x="0" y="153"/>
                  </a:cubicBezTo>
                  <a:cubicBezTo>
                    <a:pt x="0" y="0"/>
                    <a:pt x="0" y="0"/>
                    <a:pt x="0" y="0"/>
                  </a:cubicBezTo>
                  <a:cubicBezTo>
                    <a:pt x="61" y="0"/>
                    <a:pt x="61" y="0"/>
                    <a:pt x="61" y="0"/>
                  </a:cubicBezTo>
                  <a:cubicBezTo>
                    <a:pt x="61" y="136"/>
                    <a:pt x="61" y="136"/>
                    <a:pt x="61" y="136"/>
                  </a:cubicBezTo>
                  <a:cubicBezTo>
                    <a:pt x="61" y="165"/>
                    <a:pt x="68" y="201"/>
                    <a:pt x="107" y="201"/>
                  </a:cubicBezTo>
                  <a:cubicBezTo>
                    <a:pt x="146" y="201"/>
                    <a:pt x="165" y="150"/>
                    <a:pt x="165" y="135"/>
                  </a:cubicBezTo>
                  <a:cubicBezTo>
                    <a:pt x="165" y="0"/>
                    <a:pt x="165" y="0"/>
                    <a:pt x="165" y="0"/>
                  </a:cubicBezTo>
                  <a:cubicBezTo>
                    <a:pt x="226" y="0"/>
                    <a:pt x="226" y="0"/>
                    <a:pt x="226" y="0"/>
                  </a:cubicBezTo>
                  <a:lnTo>
                    <a:pt x="226" y="245"/>
                  </a:lnTo>
                  <a:close/>
                </a:path>
              </a:pathLst>
            </a:custGeom>
            <a:solidFill>
              <a:srgbClr val="41C4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104" name="Google Shape;104;p25"/>
            <p:cNvSpPr/>
            <p:nvPr/>
          </p:nvSpPr>
          <p:spPr>
            <a:xfrm>
              <a:off x="4679950" y="2130425"/>
              <a:ext cx="476250" cy="498475"/>
            </a:xfrm>
            <a:custGeom>
              <a:avLst/>
              <a:gdLst/>
              <a:ahLst/>
              <a:cxnLst/>
              <a:rect l="l" t="t" r="r" b="b"/>
              <a:pathLst>
                <a:path w="248" h="259" extrusionOk="0">
                  <a:moveTo>
                    <a:pt x="248" y="149"/>
                  </a:moveTo>
                  <a:cubicBezTo>
                    <a:pt x="61" y="149"/>
                    <a:pt x="61" y="149"/>
                    <a:pt x="61" y="149"/>
                  </a:cubicBezTo>
                  <a:cubicBezTo>
                    <a:pt x="64" y="184"/>
                    <a:pt x="95" y="209"/>
                    <a:pt x="131" y="209"/>
                  </a:cubicBezTo>
                  <a:cubicBezTo>
                    <a:pt x="162" y="209"/>
                    <a:pt x="182" y="197"/>
                    <a:pt x="196" y="178"/>
                  </a:cubicBezTo>
                  <a:cubicBezTo>
                    <a:pt x="237" y="210"/>
                    <a:pt x="237" y="210"/>
                    <a:pt x="237" y="210"/>
                  </a:cubicBezTo>
                  <a:cubicBezTo>
                    <a:pt x="213" y="243"/>
                    <a:pt x="178" y="259"/>
                    <a:pt x="132" y="259"/>
                  </a:cubicBezTo>
                  <a:cubicBezTo>
                    <a:pt x="56" y="259"/>
                    <a:pt x="0" y="211"/>
                    <a:pt x="0" y="131"/>
                  </a:cubicBezTo>
                  <a:cubicBezTo>
                    <a:pt x="0" y="52"/>
                    <a:pt x="55" y="0"/>
                    <a:pt x="129" y="0"/>
                  </a:cubicBezTo>
                  <a:cubicBezTo>
                    <a:pt x="198" y="0"/>
                    <a:pt x="248" y="44"/>
                    <a:pt x="248" y="133"/>
                  </a:cubicBezTo>
                  <a:cubicBezTo>
                    <a:pt x="248" y="138"/>
                    <a:pt x="248" y="143"/>
                    <a:pt x="248" y="149"/>
                  </a:cubicBezTo>
                  <a:moveTo>
                    <a:pt x="187" y="105"/>
                  </a:moveTo>
                  <a:cubicBezTo>
                    <a:pt x="187" y="73"/>
                    <a:pt x="169" y="46"/>
                    <a:pt x="129" y="46"/>
                  </a:cubicBezTo>
                  <a:cubicBezTo>
                    <a:pt x="93" y="46"/>
                    <a:pt x="64" y="71"/>
                    <a:pt x="61" y="105"/>
                  </a:cubicBezTo>
                  <a:lnTo>
                    <a:pt x="187" y="105"/>
                  </a:lnTo>
                  <a:close/>
                </a:path>
              </a:pathLst>
            </a:custGeom>
            <a:solidFill>
              <a:srgbClr val="41C4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105" name="Google Shape;105;p25"/>
            <p:cNvSpPr/>
            <p:nvPr/>
          </p:nvSpPr>
          <p:spPr>
            <a:xfrm>
              <a:off x="5232400" y="2144713"/>
              <a:ext cx="341312" cy="471487"/>
            </a:xfrm>
            <a:custGeom>
              <a:avLst/>
              <a:gdLst/>
              <a:ahLst/>
              <a:cxnLst/>
              <a:rect l="l" t="t" r="r" b="b"/>
              <a:pathLst>
                <a:path w="178" h="245" extrusionOk="0">
                  <a:moveTo>
                    <a:pt x="0" y="0"/>
                  </a:moveTo>
                  <a:cubicBezTo>
                    <a:pt x="59" y="0"/>
                    <a:pt x="59" y="0"/>
                    <a:pt x="59" y="0"/>
                  </a:cubicBezTo>
                  <a:cubicBezTo>
                    <a:pt x="59" y="41"/>
                    <a:pt x="59" y="41"/>
                    <a:pt x="59" y="41"/>
                  </a:cubicBezTo>
                  <a:cubicBezTo>
                    <a:pt x="59" y="41"/>
                    <a:pt x="81" y="0"/>
                    <a:pt x="132" y="0"/>
                  </a:cubicBezTo>
                  <a:cubicBezTo>
                    <a:pt x="178" y="0"/>
                    <a:pt x="178" y="0"/>
                    <a:pt x="178" y="0"/>
                  </a:cubicBezTo>
                  <a:cubicBezTo>
                    <a:pt x="178" y="59"/>
                    <a:pt x="178" y="59"/>
                    <a:pt x="178" y="59"/>
                  </a:cubicBezTo>
                  <a:cubicBezTo>
                    <a:pt x="128" y="59"/>
                    <a:pt x="128" y="59"/>
                    <a:pt x="128" y="59"/>
                  </a:cubicBezTo>
                  <a:cubicBezTo>
                    <a:pt x="72" y="59"/>
                    <a:pt x="62" y="107"/>
                    <a:pt x="62" y="125"/>
                  </a:cubicBezTo>
                  <a:cubicBezTo>
                    <a:pt x="62" y="245"/>
                    <a:pt x="62" y="245"/>
                    <a:pt x="62" y="245"/>
                  </a:cubicBezTo>
                  <a:cubicBezTo>
                    <a:pt x="0" y="245"/>
                    <a:pt x="0" y="245"/>
                    <a:pt x="0" y="245"/>
                  </a:cubicBezTo>
                  <a:lnTo>
                    <a:pt x="0" y="0"/>
                  </a:lnTo>
                  <a:close/>
                </a:path>
              </a:pathLst>
            </a:custGeom>
            <a:solidFill>
              <a:srgbClr val="41C4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106" name="Google Shape;106;p25"/>
            <p:cNvSpPr/>
            <p:nvPr/>
          </p:nvSpPr>
          <p:spPr>
            <a:xfrm>
              <a:off x="4108450" y="2130425"/>
              <a:ext cx="508000" cy="722312"/>
            </a:xfrm>
            <a:custGeom>
              <a:avLst/>
              <a:gdLst/>
              <a:ahLst/>
              <a:cxnLst/>
              <a:rect l="l" t="t" r="r" b="b"/>
              <a:pathLst>
                <a:path w="265" h="375" extrusionOk="0">
                  <a:moveTo>
                    <a:pt x="145" y="0"/>
                  </a:moveTo>
                  <a:cubicBezTo>
                    <a:pt x="100" y="0"/>
                    <a:pt x="71" y="22"/>
                    <a:pt x="59" y="41"/>
                  </a:cubicBezTo>
                  <a:cubicBezTo>
                    <a:pt x="59" y="7"/>
                    <a:pt x="59" y="7"/>
                    <a:pt x="59" y="7"/>
                  </a:cubicBezTo>
                  <a:cubicBezTo>
                    <a:pt x="0" y="7"/>
                    <a:pt x="0" y="7"/>
                    <a:pt x="0" y="7"/>
                  </a:cubicBezTo>
                  <a:cubicBezTo>
                    <a:pt x="0" y="375"/>
                    <a:pt x="0" y="375"/>
                    <a:pt x="0" y="375"/>
                  </a:cubicBezTo>
                  <a:cubicBezTo>
                    <a:pt x="62" y="375"/>
                    <a:pt x="62" y="375"/>
                    <a:pt x="62" y="375"/>
                  </a:cubicBezTo>
                  <a:cubicBezTo>
                    <a:pt x="62" y="220"/>
                    <a:pt x="62" y="220"/>
                    <a:pt x="62" y="220"/>
                  </a:cubicBezTo>
                  <a:cubicBezTo>
                    <a:pt x="77" y="244"/>
                    <a:pt x="110" y="259"/>
                    <a:pt x="144" y="259"/>
                  </a:cubicBezTo>
                  <a:cubicBezTo>
                    <a:pt x="219" y="259"/>
                    <a:pt x="265" y="200"/>
                    <a:pt x="265" y="129"/>
                  </a:cubicBezTo>
                  <a:cubicBezTo>
                    <a:pt x="265" y="56"/>
                    <a:pt x="215" y="0"/>
                    <a:pt x="145" y="0"/>
                  </a:cubicBezTo>
                  <a:moveTo>
                    <a:pt x="132" y="207"/>
                  </a:moveTo>
                  <a:cubicBezTo>
                    <a:pt x="92" y="207"/>
                    <a:pt x="60" y="178"/>
                    <a:pt x="60" y="129"/>
                  </a:cubicBezTo>
                  <a:cubicBezTo>
                    <a:pt x="60" y="81"/>
                    <a:pt x="92" y="51"/>
                    <a:pt x="132" y="51"/>
                  </a:cubicBezTo>
                  <a:cubicBezTo>
                    <a:pt x="173" y="51"/>
                    <a:pt x="205" y="89"/>
                    <a:pt x="205" y="129"/>
                  </a:cubicBezTo>
                  <a:cubicBezTo>
                    <a:pt x="205" y="170"/>
                    <a:pt x="173" y="207"/>
                    <a:pt x="132" y="207"/>
                  </a:cubicBezTo>
                </a:path>
              </a:pathLst>
            </a:custGeom>
            <a:solidFill>
              <a:srgbClr val="41C4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107" name="Google Shape;107;p25"/>
            <p:cNvSpPr/>
            <p:nvPr/>
          </p:nvSpPr>
          <p:spPr>
            <a:xfrm>
              <a:off x="5570538" y="2130425"/>
              <a:ext cx="506412" cy="722312"/>
            </a:xfrm>
            <a:custGeom>
              <a:avLst/>
              <a:gdLst/>
              <a:ahLst/>
              <a:cxnLst/>
              <a:rect l="l" t="t" r="r" b="b"/>
              <a:pathLst>
                <a:path w="264" h="375" extrusionOk="0">
                  <a:moveTo>
                    <a:pt x="145" y="0"/>
                  </a:moveTo>
                  <a:cubicBezTo>
                    <a:pt x="100" y="0"/>
                    <a:pt x="71" y="22"/>
                    <a:pt x="59" y="41"/>
                  </a:cubicBezTo>
                  <a:cubicBezTo>
                    <a:pt x="59" y="7"/>
                    <a:pt x="59" y="7"/>
                    <a:pt x="59" y="7"/>
                  </a:cubicBezTo>
                  <a:cubicBezTo>
                    <a:pt x="0" y="7"/>
                    <a:pt x="0" y="7"/>
                    <a:pt x="0" y="7"/>
                  </a:cubicBezTo>
                  <a:cubicBezTo>
                    <a:pt x="0" y="375"/>
                    <a:pt x="0" y="375"/>
                    <a:pt x="0" y="375"/>
                  </a:cubicBezTo>
                  <a:cubicBezTo>
                    <a:pt x="61" y="375"/>
                    <a:pt x="61" y="375"/>
                    <a:pt x="61" y="375"/>
                  </a:cubicBezTo>
                  <a:cubicBezTo>
                    <a:pt x="61" y="220"/>
                    <a:pt x="61" y="220"/>
                    <a:pt x="61" y="220"/>
                  </a:cubicBezTo>
                  <a:cubicBezTo>
                    <a:pt x="77" y="244"/>
                    <a:pt x="109" y="259"/>
                    <a:pt x="143" y="259"/>
                  </a:cubicBezTo>
                  <a:cubicBezTo>
                    <a:pt x="218" y="259"/>
                    <a:pt x="264" y="200"/>
                    <a:pt x="264" y="129"/>
                  </a:cubicBezTo>
                  <a:cubicBezTo>
                    <a:pt x="264" y="56"/>
                    <a:pt x="215" y="0"/>
                    <a:pt x="145" y="0"/>
                  </a:cubicBezTo>
                  <a:moveTo>
                    <a:pt x="132" y="207"/>
                  </a:moveTo>
                  <a:cubicBezTo>
                    <a:pt x="92" y="207"/>
                    <a:pt x="59" y="178"/>
                    <a:pt x="59" y="129"/>
                  </a:cubicBezTo>
                  <a:cubicBezTo>
                    <a:pt x="59" y="81"/>
                    <a:pt x="92" y="51"/>
                    <a:pt x="132" y="51"/>
                  </a:cubicBezTo>
                  <a:cubicBezTo>
                    <a:pt x="172" y="51"/>
                    <a:pt x="205" y="89"/>
                    <a:pt x="205" y="129"/>
                  </a:cubicBezTo>
                  <a:cubicBezTo>
                    <a:pt x="205" y="170"/>
                    <a:pt x="172" y="207"/>
                    <a:pt x="132" y="207"/>
                  </a:cubicBezTo>
                </a:path>
              </a:pathLst>
            </a:custGeom>
            <a:solidFill>
              <a:srgbClr val="41C4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grpSp>
      <p:grpSp>
        <p:nvGrpSpPr>
          <p:cNvPr id="108" name="Google Shape;108;p25"/>
          <p:cNvGrpSpPr/>
          <p:nvPr/>
        </p:nvGrpSpPr>
        <p:grpSpPr>
          <a:xfrm>
            <a:off x="7368673" y="2649009"/>
            <a:ext cx="238627" cy="1503891"/>
            <a:chOff x="5526505" y="1986757"/>
            <a:chExt cx="178970" cy="1127918"/>
          </a:xfrm>
        </p:grpSpPr>
        <p:sp>
          <p:nvSpPr>
            <p:cNvPr id="109" name="Google Shape;109;p25"/>
            <p:cNvSpPr/>
            <p:nvPr/>
          </p:nvSpPr>
          <p:spPr>
            <a:xfrm>
              <a:off x="5539020" y="1986757"/>
              <a:ext cx="114067" cy="249237"/>
            </a:xfrm>
            <a:prstGeom prst="rect">
              <a:avLst/>
            </a:prstGeom>
            <a:solidFill>
              <a:srgbClr val="41C4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110" name="Google Shape;110;p25"/>
            <p:cNvSpPr/>
            <p:nvPr/>
          </p:nvSpPr>
          <p:spPr>
            <a:xfrm>
              <a:off x="5526505" y="2695575"/>
              <a:ext cx="178970" cy="419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a:solidFill>
                  <a:srgbClr val="000000"/>
                </a:solidFill>
                <a:latin typeface="Verdana"/>
                <a:ea typeface="Verdana"/>
                <a:cs typeface="Verdana"/>
                <a:sym typeface="Verdana"/>
              </a:endParaRPr>
            </a:p>
          </p:txBody>
        </p:sp>
      </p:grpSp>
      <p:sp>
        <p:nvSpPr>
          <p:cNvPr id="111" name="Google Shape;111;p25"/>
          <p:cNvSpPr txBox="1"/>
          <p:nvPr/>
        </p:nvSpPr>
        <p:spPr>
          <a:xfrm>
            <a:off x="8213548" y="2823411"/>
            <a:ext cx="2497222"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nl-NL" sz="5600">
                <a:solidFill>
                  <a:srgbClr val="EB5C37"/>
                </a:solidFill>
                <a:latin typeface="Verdana"/>
                <a:ea typeface="Verdana"/>
                <a:cs typeface="Verdana"/>
                <a:sym typeface="Verdana"/>
              </a:rPr>
              <a:t>in SAP</a:t>
            </a:r>
            <a:endParaRPr sz="5600">
              <a:solidFill>
                <a:srgbClr val="EB5C37"/>
              </a:solidFill>
              <a:latin typeface="Verdana"/>
              <a:ea typeface="Verdana"/>
              <a:cs typeface="Verdana"/>
              <a:sym typeface="Verdana"/>
            </a:endParaRPr>
          </a:p>
        </p:txBody>
      </p:sp>
      <p:grpSp>
        <p:nvGrpSpPr>
          <p:cNvPr id="112" name="Google Shape;112;p25"/>
          <p:cNvGrpSpPr/>
          <p:nvPr/>
        </p:nvGrpSpPr>
        <p:grpSpPr>
          <a:xfrm>
            <a:off x="3828717" y="2577433"/>
            <a:ext cx="4438316" cy="1796716"/>
            <a:chOff x="2871537" y="1933074"/>
            <a:chExt cx="3328737" cy="1347537"/>
          </a:xfrm>
        </p:grpSpPr>
        <p:sp>
          <p:nvSpPr>
            <p:cNvPr id="113" name="Google Shape;113;p25"/>
            <p:cNvSpPr/>
            <p:nvPr/>
          </p:nvSpPr>
          <p:spPr>
            <a:xfrm>
              <a:off x="2871537" y="1933074"/>
              <a:ext cx="3328737" cy="13475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a:solidFill>
                  <a:srgbClr val="000000"/>
                </a:solidFill>
                <a:latin typeface="Verdana"/>
                <a:ea typeface="Verdana"/>
                <a:cs typeface="Verdana"/>
                <a:sym typeface="Verdana"/>
              </a:endParaRPr>
            </a:p>
          </p:txBody>
        </p:sp>
        <p:grpSp>
          <p:nvGrpSpPr>
            <p:cNvPr id="114" name="Google Shape;114;p25"/>
            <p:cNvGrpSpPr/>
            <p:nvPr/>
          </p:nvGrpSpPr>
          <p:grpSpPr>
            <a:xfrm>
              <a:off x="3098007" y="1986757"/>
              <a:ext cx="2947987" cy="946149"/>
              <a:chOff x="3098007" y="1986757"/>
              <a:chExt cx="2947987" cy="946149"/>
            </a:xfrm>
          </p:grpSpPr>
          <p:sp>
            <p:nvSpPr>
              <p:cNvPr id="115" name="Google Shape;115;p25"/>
              <p:cNvSpPr/>
              <p:nvPr/>
            </p:nvSpPr>
            <p:spPr>
              <a:xfrm>
                <a:off x="3098007" y="2210594"/>
                <a:ext cx="388937" cy="498475"/>
              </a:xfrm>
              <a:custGeom>
                <a:avLst/>
                <a:gdLst/>
                <a:ahLst/>
                <a:cxnLst/>
                <a:rect l="l" t="t" r="r" b="b"/>
                <a:pathLst>
                  <a:path w="203" h="259" extrusionOk="0">
                    <a:moveTo>
                      <a:pt x="163" y="72"/>
                    </a:moveTo>
                    <a:cubicBezTo>
                      <a:pt x="153" y="58"/>
                      <a:pt x="132" y="46"/>
                      <a:pt x="110" y="46"/>
                    </a:cubicBezTo>
                    <a:cubicBezTo>
                      <a:pt x="90" y="46"/>
                      <a:pt x="70" y="53"/>
                      <a:pt x="70" y="72"/>
                    </a:cubicBezTo>
                    <a:cubicBezTo>
                      <a:pt x="70" y="91"/>
                      <a:pt x="89" y="96"/>
                      <a:pt x="123" y="104"/>
                    </a:cubicBezTo>
                    <a:cubicBezTo>
                      <a:pt x="160" y="113"/>
                      <a:pt x="203" y="130"/>
                      <a:pt x="203" y="178"/>
                    </a:cubicBezTo>
                    <a:cubicBezTo>
                      <a:pt x="203" y="237"/>
                      <a:pt x="154" y="259"/>
                      <a:pt x="100" y="259"/>
                    </a:cubicBezTo>
                    <a:cubicBezTo>
                      <a:pt x="63" y="259"/>
                      <a:pt x="23" y="245"/>
                      <a:pt x="0" y="219"/>
                    </a:cubicBezTo>
                    <a:cubicBezTo>
                      <a:pt x="40" y="181"/>
                      <a:pt x="40" y="181"/>
                      <a:pt x="40" y="181"/>
                    </a:cubicBezTo>
                    <a:cubicBezTo>
                      <a:pt x="53" y="199"/>
                      <a:pt x="76" y="212"/>
                      <a:pt x="103" y="212"/>
                    </a:cubicBezTo>
                    <a:cubicBezTo>
                      <a:pt x="121" y="212"/>
                      <a:pt x="142" y="205"/>
                      <a:pt x="142" y="183"/>
                    </a:cubicBezTo>
                    <a:cubicBezTo>
                      <a:pt x="142" y="162"/>
                      <a:pt x="123" y="156"/>
                      <a:pt x="86" y="147"/>
                    </a:cubicBezTo>
                    <a:cubicBezTo>
                      <a:pt x="50" y="139"/>
                      <a:pt x="13" y="124"/>
                      <a:pt x="13" y="78"/>
                    </a:cubicBezTo>
                    <a:cubicBezTo>
                      <a:pt x="13" y="23"/>
                      <a:pt x="63" y="0"/>
                      <a:pt x="111" y="0"/>
                    </a:cubicBezTo>
                    <a:cubicBezTo>
                      <a:pt x="146" y="0"/>
                      <a:pt x="183" y="12"/>
                      <a:pt x="203" y="37"/>
                    </a:cubicBezTo>
                    <a:lnTo>
                      <a:pt x="163" y="72"/>
                    </a:lnTo>
                    <a:close/>
                  </a:path>
                </a:pathLst>
              </a:custGeom>
              <a:solidFill>
                <a:srgbClr val="EB5C3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116" name="Google Shape;116;p25"/>
              <p:cNvSpPr/>
              <p:nvPr/>
            </p:nvSpPr>
            <p:spPr>
              <a:xfrm>
                <a:off x="3552032" y="2224882"/>
                <a:ext cx="433387" cy="484187"/>
              </a:xfrm>
              <a:custGeom>
                <a:avLst/>
                <a:gdLst/>
                <a:ahLst/>
                <a:cxnLst/>
                <a:rect l="l" t="t" r="r" b="b"/>
                <a:pathLst>
                  <a:path w="226" h="252" extrusionOk="0">
                    <a:moveTo>
                      <a:pt x="226" y="245"/>
                    </a:moveTo>
                    <a:cubicBezTo>
                      <a:pt x="168" y="245"/>
                      <a:pt x="168" y="245"/>
                      <a:pt x="168" y="245"/>
                    </a:cubicBezTo>
                    <a:cubicBezTo>
                      <a:pt x="168" y="206"/>
                      <a:pt x="168" y="206"/>
                      <a:pt x="168" y="206"/>
                    </a:cubicBezTo>
                    <a:cubicBezTo>
                      <a:pt x="157" y="230"/>
                      <a:pt x="127" y="252"/>
                      <a:pt x="90" y="252"/>
                    </a:cubicBezTo>
                    <a:cubicBezTo>
                      <a:pt x="27" y="252"/>
                      <a:pt x="0" y="203"/>
                      <a:pt x="0" y="153"/>
                    </a:cubicBezTo>
                    <a:cubicBezTo>
                      <a:pt x="0" y="0"/>
                      <a:pt x="0" y="0"/>
                      <a:pt x="0" y="0"/>
                    </a:cubicBezTo>
                    <a:cubicBezTo>
                      <a:pt x="61" y="0"/>
                      <a:pt x="61" y="0"/>
                      <a:pt x="61" y="0"/>
                    </a:cubicBezTo>
                    <a:cubicBezTo>
                      <a:pt x="61" y="136"/>
                      <a:pt x="61" y="136"/>
                      <a:pt x="61" y="136"/>
                    </a:cubicBezTo>
                    <a:cubicBezTo>
                      <a:pt x="61" y="165"/>
                      <a:pt x="68" y="201"/>
                      <a:pt x="107" y="201"/>
                    </a:cubicBezTo>
                    <a:cubicBezTo>
                      <a:pt x="146" y="201"/>
                      <a:pt x="165" y="150"/>
                      <a:pt x="165" y="135"/>
                    </a:cubicBezTo>
                    <a:cubicBezTo>
                      <a:pt x="165" y="0"/>
                      <a:pt x="165" y="0"/>
                      <a:pt x="165" y="0"/>
                    </a:cubicBezTo>
                    <a:cubicBezTo>
                      <a:pt x="226" y="0"/>
                      <a:pt x="226" y="0"/>
                      <a:pt x="226" y="0"/>
                    </a:cubicBezTo>
                    <a:lnTo>
                      <a:pt x="226" y="245"/>
                    </a:lnTo>
                    <a:close/>
                  </a:path>
                </a:pathLst>
              </a:custGeom>
              <a:solidFill>
                <a:srgbClr val="EB5C3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117" name="Google Shape;117;p25"/>
              <p:cNvSpPr/>
              <p:nvPr/>
            </p:nvSpPr>
            <p:spPr>
              <a:xfrm>
                <a:off x="4648994" y="2210594"/>
                <a:ext cx="476250" cy="498475"/>
              </a:xfrm>
              <a:custGeom>
                <a:avLst/>
                <a:gdLst/>
                <a:ahLst/>
                <a:cxnLst/>
                <a:rect l="l" t="t" r="r" b="b"/>
                <a:pathLst>
                  <a:path w="248" h="259" extrusionOk="0">
                    <a:moveTo>
                      <a:pt x="248" y="149"/>
                    </a:moveTo>
                    <a:cubicBezTo>
                      <a:pt x="61" y="149"/>
                      <a:pt x="61" y="149"/>
                      <a:pt x="61" y="149"/>
                    </a:cubicBezTo>
                    <a:cubicBezTo>
                      <a:pt x="64" y="184"/>
                      <a:pt x="95" y="209"/>
                      <a:pt x="131" y="209"/>
                    </a:cubicBezTo>
                    <a:cubicBezTo>
                      <a:pt x="162" y="209"/>
                      <a:pt x="182" y="197"/>
                      <a:pt x="196" y="178"/>
                    </a:cubicBezTo>
                    <a:cubicBezTo>
                      <a:pt x="237" y="210"/>
                      <a:pt x="237" y="210"/>
                      <a:pt x="237" y="210"/>
                    </a:cubicBezTo>
                    <a:cubicBezTo>
                      <a:pt x="213" y="243"/>
                      <a:pt x="178" y="259"/>
                      <a:pt x="132" y="259"/>
                    </a:cubicBezTo>
                    <a:cubicBezTo>
                      <a:pt x="56" y="259"/>
                      <a:pt x="0" y="211"/>
                      <a:pt x="0" y="131"/>
                    </a:cubicBezTo>
                    <a:cubicBezTo>
                      <a:pt x="0" y="52"/>
                      <a:pt x="55" y="0"/>
                      <a:pt x="129" y="0"/>
                    </a:cubicBezTo>
                    <a:cubicBezTo>
                      <a:pt x="198" y="0"/>
                      <a:pt x="248" y="44"/>
                      <a:pt x="248" y="133"/>
                    </a:cubicBezTo>
                    <a:cubicBezTo>
                      <a:pt x="248" y="138"/>
                      <a:pt x="248" y="143"/>
                      <a:pt x="248" y="149"/>
                    </a:cubicBezTo>
                    <a:moveTo>
                      <a:pt x="187" y="105"/>
                    </a:moveTo>
                    <a:cubicBezTo>
                      <a:pt x="187" y="73"/>
                      <a:pt x="169" y="46"/>
                      <a:pt x="129" y="46"/>
                    </a:cubicBezTo>
                    <a:cubicBezTo>
                      <a:pt x="93" y="46"/>
                      <a:pt x="64" y="71"/>
                      <a:pt x="61" y="105"/>
                    </a:cubicBezTo>
                    <a:lnTo>
                      <a:pt x="187" y="105"/>
                    </a:lnTo>
                    <a:close/>
                  </a:path>
                </a:pathLst>
              </a:custGeom>
              <a:solidFill>
                <a:srgbClr val="EB5C3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118" name="Google Shape;118;p25"/>
              <p:cNvSpPr/>
              <p:nvPr/>
            </p:nvSpPr>
            <p:spPr>
              <a:xfrm>
                <a:off x="5201444" y="2224882"/>
                <a:ext cx="341312" cy="471487"/>
              </a:xfrm>
              <a:custGeom>
                <a:avLst/>
                <a:gdLst/>
                <a:ahLst/>
                <a:cxnLst/>
                <a:rect l="l" t="t" r="r" b="b"/>
                <a:pathLst>
                  <a:path w="178" h="245" extrusionOk="0">
                    <a:moveTo>
                      <a:pt x="0" y="0"/>
                    </a:moveTo>
                    <a:cubicBezTo>
                      <a:pt x="59" y="0"/>
                      <a:pt x="59" y="0"/>
                      <a:pt x="59" y="0"/>
                    </a:cubicBezTo>
                    <a:cubicBezTo>
                      <a:pt x="59" y="41"/>
                      <a:pt x="59" y="41"/>
                      <a:pt x="59" y="41"/>
                    </a:cubicBezTo>
                    <a:cubicBezTo>
                      <a:pt x="59" y="41"/>
                      <a:pt x="81" y="0"/>
                      <a:pt x="132" y="0"/>
                    </a:cubicBezTo>
                    <a:cubicBezTo>
                      <a:pt x="178" y="0"/>
                      <a:pt x="178" y="0"/>
                      <a:pt x="178" y="0"/>
                    </a:cubicBezTo>
                    <a:cubicBezTo>
                      <a:pt x="178" y="59"/>
                      <a:pt x="178" y="59"/>
                      <a:pt x="178" y="59"/>
                    </a:cubicBezTo>
                    <a:cubicBezTo>
                      <a:pt x="128" y="59"/>
                      <a:pt x="128" y="59"/>
                      <a:pt x="128" y="59"/>
                    </a:cubicBezTo>
                    <a:cubicBezTo>
                      <a:pt x="72" y="59"/>
                      <a:pt x="62" y="107"/>
                      <a:pt x="62" y="125"/>
                    </a:cubicBezTo>
                    <a:cubicBezTo>
                      <a:pt x="62" y="245"/>
                      <a:pt x="62" y="245"/>
                      <a:pt x="62" y="245"/>
                    </a:cubicBezTo>
                    <a:cubicBezTo>
                      <a:pt x="0" y="245"/>
                      <a:pt x="0" y="245"/>
                      <a:pt x="0" y="245"/>
                    </a:cubicBezTo>
                    <a:lnTo>
                      <a:pt x="0" y="0"/>
                    </a:lnTo>
                    <a:close/>
                  </a:path>
                </a:pathLst>
              </a:custGeom>
              <a:solidFill>
                <a:srgbClr val="EB5C3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119" name="Google Shape;119;p25"/>
              <p:cNvSpPr/>
              <p:nvPr/>
            </p:nvSpPr>
            <p:spPr>
              <a:xfrm>
                <a:off x="4077494" y="2210594"/>
                <a:ext cx="508000" cy="722312"/>
              </a:xfrm>
              <a:custGeom>
                <a:avLst/>
                <a:gdLst/>
                <a:ahLst/>
                <a:cxnLst/>
                <a:rect l="l" t="t" r="r" b="b"/>
                <a:pathLst>
                  <a:path w="265" h="375" extrusionOk="0">
                    <a:moveTo>
                      <a:pt x="145" y="0"/>
                    </a:moveTo>
                    <a:cubicBezTo>
                      <a:pt x="100" y="0"/>
                      <a:pt x="71" y="22"/>
                      <a:pt x="59" y="41"/>
                    </a:cubicBezTo>
                    <a:cubicBezTo>
                      <a:pt x="59" y="7"/>
                      <a:pt x="59" y="7"/>
                      <a:pt x="59" y="7"/>
                    </a:cubicBezTo>
                    <a:cubicBezTo>
                      <a:pt x="0" y="7"/>
                      <a:pt x="0" y="7"/>
                      <a:pt x="0" y="7"/>
                    </a:cubicBezTo>
                    <a:cubicBezTo>
                      <a:pt x="0" y="375"/>
                      <a:pt x="0" y="375"/>
                      <a:pt x="0" y="375"/>
                    </a:cubicBezTo>
                    <a:cubicBezTo>
                      <a:pt x="62" y="375"/>
                      <a:pt x="62" y="375"/>
                      <a:pt x="62" y="375"/>
                    </a:cubicBezTo>
                    <a:cubicBezTo>
                      <a:pt x="62" y="220"/>
                      <a:pt x="62" y="220"/>
                      <a:pt x="62" y="220"/>
                    </a:cubicBezTo>
                    <a:cubicBezTo>
                      <a:pt x="77" y="244"/>
                      <a:pt x="110" y="259"/>
                      <a:pt x="144" y="259"/>
                    </a:cubicBezTo>
                    <a:cubicBezTo>
                      <a:pt x="219" y="259"/>
                      <a:pt x="265" y="200"/>
                      <a:pt x="265" y="129"/>
                    </a:cubicBezTo>
                    <a:cubicBezTo>
                      <a:pt x="265" y="56"/>
                      <a:pt x="215" y="0"/>
                      <a:pt x="145" y="0"/>
                    </a:cubicBezTo>
                    <a:moveTo>
                      <a:pt x="132" y="207"/>
                    </a:moveTo>
                    <a:cubicBezTo>
                      <a:pt x="92" y="207"/>
                      <a:pt x="60" y="178"/>
                      <a:pt x="60" y="129"/>
                    </a:cubicBezTo>
                    <a:cubicBezTo>
                      <a:pt x="60" y="81"/>
                      <a:pt x="92" y="51"/>
                      <a:pt x="132" y="51"/>
                    </a:cubicBezTo>
                    <a:cubicBezTo>
                      <a:pt x="173" y="51"/>
                      <a:pt x="205" y="89"/>
                      <a:pt x="205" y="129"/>
                    </a:cubicBezTo>
                    <a:cubicBezTo>
                      <a:pt x="205" y="170"/>
                      <a:pt x="173" y="207"/>
                      <a:pt x="132" y="207"/>
                    </a:cubicBezTo>
                  </a:path>
                </a:pathLst>
              </a:custGeom>
              <a:solidFill>
                <a:srgbClr val="EB5C3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120" name="Google Shape;120;p25"/>
              <p:cNvSpPr/>
              <p:nvPr/>
            </p:nvSpPr>
            <p:spPr>
              <a:xfrm rot="10800000" flipH="1">
                <a:off x="5539582" y="1986757"/>
                <a:ext cx="506412" cy="722312"/>
              </a:xfrm>
              <a:custGeom>
                <a:avLst/>
                <a:gdLst/>
                <a:ahLst/>
                <a:cxnLst/>
                <a:rect l="l" t="t" r="r" b="b"/>
                <a:pathLst>
                  <a:path w="264" h="375" extrusionOk="0">
                    <a:moveTo>
                      <a:pt x="145" y="0"/>
                    </a:moveTo>
                    <a:cubicBezTo>
                      <a:pt x="100" y="0"/>
                      <a:pt x="71" y="22"/>
                      <a:pt x="59" y="41"/>
                    </a:cubicBezTo>
                    <a:cubicBezTo>
                      <a:pt x="59" y="7"/>
                      <a:pt x="59" y="7"/>
                      <a:pt x="59" y="7"/>
                    </a:cubicBezTo>
                    <a:cubicBezTo>
                      <a:pt x="0" y="7"/>
                      <a:pt x="0" y="7"/>
                      <a:pt x="0" y="7"/>
                    </a:cubicBezTo>
                    <a:cubicBezTo>
                      <a:pt x="0" y="375"/>
                      <a:pt x="0" y="375"/>
                      <a:pt x="0" y="375"/>
                    </a:cubicBezTo>
                    <a:cubicBezTo>
                      <a:pt x="61" y="375"/>
                      <a:pt x="61" y="375"/>
                      <a:pt x="61" y="375"/>
                    </a:cubicBezTo>
                    <a:cubicBezTo>
                      <a:pt x="61" y="220"/>
                      <a:pt x="61" y="220"/>
                      <a:pt x="61" y="220"/>
                    </a:cubicBezTo>
                    <a:cubicBezTo>
                      <a:pt x="77" y="244"/>
                      <a:pt x="109" y="259"/>
                      <a:pt x="143" y="259"/>
                    </a:cubicBezTo>
                    <a:cubicBezTo>
                      <a:pt x="218" y="259"/>
                      <a:pt x="264" y="200"/>
                      <a:pt x="264" y="129"/>
                    </a:cubicBezTo>
                    <a:cubicBezTo>
                      <a:pt x="264" y="56"/>
                      <a:pt x="215" y="0"/>
                      <a:pt x="145" y="0"/>
                    </a:cubicBezTo>
                    <a:moveTo>
                      <a:pt x="132" y="207"/>
                    </a:moveTo>
                    <a:cubicBezTo>
                      <a:pt x="92" y="207"/>
                      <a:pt x="59" y="178"/>
                      <a:pt x="59" y="129"/>
                    </a:cubicBezTo>
                    <a:cubicBezTo>
                      <a:pt x="59" y="81"/>
                      <a:pt x="92" y="51"/>
                      <a:pt x="132" y="51"/>
                    </a:cubicBezTo>
                    <a:cubicBezTo>
                      <a:pt x="172" y="51"/>
                      <a:pt x="205" y="89"/>
                      <a:pt x="205" y="129"/>
                    </a:cubicBezTo>
                    <a:cubicBezTo>
                      <a:pt x="205" y="170"/>
                      <a:pt x="172" y="207"/>
                      <a:pt x="132" y="207"/>
                    </a:cubicBezTo>
                  </a:path>
                </a:pathLst>
              </a:custGeom>
              <a:solidFill>
                <a:srgbClr val="EB5C3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grpSp>
      </p:grpSp>
      <p:grpSp>
        <p:nvGrpSpPr>
          <p:cNvPr id="121" name="Google Shape;121;p25"/>
          <p:cNvGrpSpPr/>
          <p:nvPr/>
        </p:nvGrpSpPr>
        <p:grpSpPr>
          <a:xfrm>
            <a:off x="7359148" y="2407818"/>
            <a:ext cx="238627" cy="1503111"/>
            <a:chOff x="5519361" y="1808244"/>
            <a:chExt cx="178970" cy="1127333"/>
          </a:xfrm>
        </p:grpSpPr>
        <p:sp>
          <p:nvSpPr>
            <p:cNvPr id="122" name="Google Shape;122;p25"/>
            <p:cNvSpPr/>
            <p:nvPr/>
          </p:nvSpPr>
          <p:spPr>
            <a:xfrm>
              <a:off x="5539020" y="2686340"/>
              <a:ext cx="114067" cy="249237"/>
            </a:xfrm>
            <a:prstGeom prst="rect">
              <a:avLst/>
            </a:prstGeom>
            <a:solidFill>
              <a:srgbClr val="EB5C3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123" name="Google Shape;123;p25"/>
            <p:cNvSpPr/>
            <p:nvPr/>
          </p:nvSpPr>
          <p:spPr>
            <a:xfrm>
              <a:off x="5519361" y="1808244"/>
              <a:ext cx="178970" cy="419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a:solidFill>
                  <a:srgbClr val="000000"/>
                </a:solidFill>
                <a:latin typeface="Verdana"/>
                <a:ea typeface="Verdana"/>
                <a:cs typeface="Verdana"/>
                <a:sym typeface="Verdana"/>
              </a:endParaRPr>
            </a:p>
          </p:txBody>
        </p:sp>
      </p:grpSp>
      <p:grpSp>
        <p:nvGrpSpPr>
          <p:cNvPr id="124" name="Google Shape;124;p25"/>
          <p:cNvGrpSpPr/>
          <p:nvPr/>
        </p:nvGrpSpPr>
        <p:grpSpPr>
          <a:xfrm>
            <a:off x="0" y="0"/>
            <a:ext cx="12192001" cy="6858000"/>
            <a:chOff x="0" y="0"/>
            <a:chExt cx="9144000" cy="5143500"/>
          </a:xfrm>
        </p:grpSpPr>
        <p:sp>
          <p:nvSpPr>
            <p:cNvPr id="125" name="Google Shape;125;p25"/>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a:solidFill>
                  <a:srgbClr val="000000"/>
                </a:solidFill>
                <a:latin typeface="Verdana"/>
                <a:ea typeface="Verdana"/>
                <a:cs typeface="Verdana"/>
                <a:sym typeface="Verdana"/>
              </a:endParaRPr>
            </a:p>
          </p:txBody>
        </p:sp>
        <p:grpSp>
          <p:nvGrpSpPr>
            <p:cNvPr id="126" name="Google Shape;126;p25"/>
            <p:cNvGrpSpPr/>
            <p:nvPr/>
          </p:nvGrpSpPr>
          <p:grpSpPr>
            <a:xfrm>
              <a:off x="3098007" y="2210594"/>
              <a:ext cx="2947987" cy="722312"/>
              <a:chOff x="3128963" y="2130425"/>
              <a:chExt cx="2947987" cy="722312"/>
            </a:xfrm>
          </p:grpSpPr>
          <p:sp>
            <p:nvSpPr>
              <p:cNvPr id="127" name="Google Shape;127;p25"/>
              <p:cNvSpPr/>
              <p:nvPr/>
            </p:nvSpPr>
            <p:spPr>
              <a:xfrm>
                <a:off x="3128963" y="2130425"/>
                <a:ext cx="388937" cy="498475"/>
              </a:xfrm>
              <a:custGeom>
                <a:avLst/>
                <a:gdLst/>
                <a:ahLst/>
                <a:cxnLst/>
                <a:rect l="l" t="t" r="r" b="b"/>
                <a:pathLst>
                  <a:path w="203" h="259" extrusionOk="0">
                    <a:moveTo>
                      <a:pt x="163" y="72"/>
                    </a:moveTo>
                    <a:cubicBezTo>
                      <a:pt x="153" y="58"/>
                      <a:pt x="132" y="46"/>
                      <a:pt x="110" y="46"/>
                    </a:cubicBezTo>
                    <a:cubicBezTo>
                      <a:pt x="90" y="46"/>
                      <a:pt x="70" y="53"/>
                      <a:pt x="70" y="72"/>
                    </a:cubicBezTo>
                    <a:cubicBezTo>
                      <a:pt x="70" y="91"/>
                      <a:pt x="89" y="96"/>
                      <a:pt x="123" y="104"/>
                    </a:cubicBezTo>
                    <a:cubicBezTo>
                      <a:pt x="160" y="113"/>
                      <a:pt x="203" y="130"/>
                      <a:pt x="203" y="178"/>
                    </a:cubicBezTo>
                    <a:cubicBezTo>
                      <a:pt x="203" y="237"/>
                      <a:pt x="154" y="259"/>
                      <a:pt x="100" y="259"/>
                    </a:cubicBezTo>
                    <a:cubicBezTo>
                      <a:pt x="63" y="259"/>
                      <a:pt x="23" y="245"/>
                      <a:pt x="0" y="219"/>
                    </a:cubicBezTo>
                    <a:cubicBezTo>
                      <a:pt x="40" y="181"/>
                      <a:pt x="40" y="181"/>
                      <a:pt x="40" y="181"/>
                    </a:cubicBezTo>
                    <a:cubicBezTo>
                      <a:pt x="53" y="199"/>
                      <a:pt x="76" y="212"/>
                      <a:pt x="103" y="212"/>
                    </a:cubicBezTo>
                    <a:cubicBezTo>
                      <a:pt x="121" y="212"/>
                      <a:pt x="142" y="205"/>
                      <a:pt x="142" y="183"/>
                    </a:cubicBezTo>
                    <a:cubicBezTo>
                      <a:pt x="142" y="162"/>
                      <a:pt x="123" y="156"/>
                      <a:pt x="86" y="147"/>
                    </a:cubicBezTo>
                    <a:cubicBezTo>
                      <a:pt x="50" y="139"/>
                      <a:pt x="13" y="124"/>
                      <a:pt x="13" y="78"/>
                    </a:cubicBezTo>
                    <a:cubicBezTo>
                      <a:pt x="13" y="23"/>
                      <a:pt x="63" y="0"/>
                      <a:pt x="111" y="0"/>
                    </a:cubicBezTo>
                    <a:cubicBezTo>
                      <a:pt x="146" y="0"/>
                      <a:pt x="183" y="12"/>
                      <a:pt x="203" y="37"/>
                    </a:cubicBezTo>
                    <a:lnTo>
                      <a:pt x="163" y="72"/>
                    </a:lnTo>
                    <a:close/>
                  </a:path>
                </a:pathLst>
              </a:custGeom>
              <a:solidFill>
                <a:srgbClr val="41C4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128" name="Google Shape;128;p25"/>
              <p:cNvSpPr/>
              <p:nvPr/>
            </p:nvSpPr>
            <p:spPr>
              <a:xfrm>
                <a:off x="3582988" y="2144713"/>
                <a:ext cx="433387" cy="484187"/>
              </a:xfrm>
              <a:custGeom>
                <a:avLst/>
                <a:gdLst/>
                <a:ahLst/>
                <a:cxnLst/>
                <a:rect l="l" t="t" r="r" b="b"/>
                <a:pathLst>
                  <a:path w="226" h="252" extrusionOk="0">
                    <a:moveTo>
                      <a:pt x="226" y="245"/>
                    </a:moveTo>
                    <a:cubicBezTo>
                      <a:pt x="168" y="245"/>
                      <a:pt x="168" y="245"/>
                      <a:pt x="168" y="245"/>
                    </a:cubicBezTo>
                    <a:cubicBezTo>
                      <a:pt x="168" y="206"/>
                      <a:pt x="168" y="206"/>
                      <a:pt x="168" y="206"/>
                    </a:cubicBezTo>
                    <a:cubicBezTo>
                      <a:pt x="157" y="230"/>
                      <a:pt x="127" y="252"/>
                      <a:pt x="90" y="252"/>
                    </a:cubicBezTo>
                    <a:cubicBezTo>
                      <a:pt x="27" y="252"/>
                      <a:pt x="0" y="203"/>
                      <a:pt x="0" y="153"/>
                    </a:cubicBezTo>
                    <a:cubicBezTo>
                      <a:pt x="0" y="0"/>
                      <a:pt x="0" y="0"/>
                      <a:pt x="0" y="0"/>
                    </a:cubicBezTo>
                    <a:cubicBezTo>
                      <a:pt x="61" y="0"/>
                      <a:pt x="61" y="0"/>
                      <a:pt x="61" y="0"/>
                    </a:cubicBezTo>
                    <a:cubicBezTo>
                      <a:pt x="61" y="136"/>
                      <a:pt x="61" y="136"/>
                      <a:pt x="61" y="136"/>
                    </a:cubicBezTo>
                    <a:cubicBezTo>
                      <a:pt x="61" y="165"/>
                      <a:pt x="68" y="201"/>
                      <a:pt x="107" y="201"/>
                    </a:cubicBezTo>
                    <a:cubicBezTo>
                      <a:pt x="146" y="201"/>
                      <a:pt x="165" y="150"/>
                      <a:pt x="165" y="135"/>
                    </a:cubicBezTo>
                    <a:cubicBezTo>
                      <a:pt x="165" y="0"/>
                      <a:pt x="165" y="0"/>
                      <a:pt x="165" y="0"/>
                    </a:cubicBezTo>
                    <a:cubicBezTo>
                      <a:pt x="226" y="0"/>
                      <a:pt x="226" y="0"/>
                      <a:pt x="226" y="0"/>
                    </a:cubicBezTo>
                    <a:lnTo>
                      <a:pt x="226" y="245"/>
                    </a:lnTo>
                    <a:close/>
                  </a:path>
                </a:pathLst>
              </a:custGeom>
              <a:solidFill>
                <a:srgbClr val="41C4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129" name="Google Shape;129;p25"/>
              <p:cNvSpPr/>
              <p:nvPr/>
            </p:nvSpPr>
            <p:spPr>
              <a:xfrm>
                <a:off x="4679950" y="2130425"/>
                <a:ext cx="476250" cy="498475"/>
              </a:xfrm>
              <a:custGeom>
                <a:avLst/>
                <a:gdLst/>
                <a:ahLst/>
                <a:cxnLst/>
                <a:rect l="l" t="t" r="r" b="b"/>
                <a:pathLst>
                  <a:path w="248" h="259" extrusionOk="0">
                    <a:moveTo>
                      <a:pt x="248" y="149"/>
                    </a:moveTo>
                    <a:cubicBezTo>
                      <a:pt x="61" y="149"/>
                      <a:pt x="61" y="149"/>
                      <a:pt x="61" y="149"/>
                    </a:cubicBezTo>
                    <a:cubicBezTo>
                      <a:pt x="64" y="184"/>
                      <a:pt x="95" y="209"/>
                      <a:pt x="131" y="209"/>
                    </a:cubicBezTo>
                    <a:cubicBezTo>
                      <a:pt x="162" y="209"/>
                      <a:pt x="182" y="197"/>
                      <a:pt x="196" y="178"/>
                    </a:cubicBezTo>
                    <a:cubicBezTo>
                      <a:pt x="237" y="210"/>
                      <a:pt x="237" y="210"/>
                      <a:pt x="237" y="210"/>
                    </a:cubicBezTo>
                    <a:cubicBezTo>
                      <a:pt x="213" y="243"/>
                      <a:pt x="178" y="259"/>
                      <a:pt x="132" y="259"/>
                    </a:cubicBezTo>
                    <a:cubicBezTo>
                      <a:pt x="56" y="259"/>
                      <a:pt x="0" y="211"/>
                      <a:pt x="0" y="131"/>
                    </a:cubicBezTo>
                    <a:cubicBezTo>
                      <a:pt x="0" y="52"/>
                      <a:pt x="55" y="0"/>
                      <a:pt x="129" y="0"/>
                    </a:cubicBezTo>
                    <a:cubicBezTo>
                      <a:pt x="198" y="0"/>
                      <a:pt x="248" y="44"/>
                      <a:pt x="248" y="133"/>
                    </a:cubicBezTo>
                    <a:cubicBezTo>
                      <a:pt x="248" y="138"/>
                      <a:pt x="248" y="143"/>
                      <a:pt x="248" y="149"/>
                    </a:cubicBezTo>
                    <a:moveTo>
                      <a:pt x="187" y="105"/>
                    </a:moveTo>
                    <a:cubicBezTo>
                      <a:pt x="187" y="73"/>
                      <a:pt x="169" y="46"/>
                      <a:pt x="129" y="46"/>
                    </a:cubicBezTo>
                    <a:cubicBezTo>
                      <a:pt x="93" y="46"/>
                      <a:pt x="64" y="71"/>
                      <a:pt x="61" y="105"/>
                    </a:cubicBezTo>
                    <a:lnTo>
                      <a:pt x="187" y="105"/>
                    </a:lnTo>
                    <a:close/>
                  </a:path>
                </a:pathLst>
              </a:custGeom>
              <a:solidFill>
                <a:srgbClr val="41C4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130" name="Google Shape;130;p25"/>
              <p:cNvSpPr/>
              <p:nvPr/>
            </p:nvSpPr>
            <p:spPr>
              <a:xfrm>
                <a:off x="5232400" y="2144713"/>
                <a:ext cx="341312" cy="471487"/>
              </a:xfrm>
              <a:custGeom>
                <a:avLst/>
                <a:gdLst/>
                <a:ahLst/>
                <a:cxnLst/>
                <a:rect l="l" t="t" r="r" b="b"/>
                <a:pathLst>
                  <a:path w="178" h="245" extrusionOk="0">
                    <a:moveTo>
                      <a:pt x="0" y="0"/>
                    </a:moveTo>
                    <a:cubicBezTo>
                      <a:pt x="59" y="0"/>
                      <a:pt x="59" y="0"/>
                      <a:pt x="59" y="0"/>
                    </a:cubicBezTo>
                    <a:cubicBezTo>
                      <a:pt x="59" y="41"/>
                      <a:pt x="59" y="41"/>
                      <a:pt x="59" y="41"/>
                    </a:cubicBezTo>
                    <a:cubicBezTo>
                      <a:pt x="59" y="41"/>
                      <a:pt x="81" y="0"/>
                      <a:pt x="132" y="0"/>
                    </a:cubicBezTo>
                    <a:cubicBezTo>
                      <a:pt x="178" y="0"/>
                      <a:pt x="178" y="0"/>
                      <a:pt x="178" y="0"/>
                    </a:cubicBezTo>
                    <a:cubicBezTo>
                      <a:pt x="178" y="59"/>
                      <a:pt x="178" y="59"/>
                      <a:pt x="178" y="59"/>
                    </a:cubicBezTo>
                    <a:cubicBezTo>
                      <a:pt x="128" y="59"/>
                      <a:pt x="128" y="59"/>
                      <a:pt x="128" y="59"/>
                    </a:cubicBezTo>
                    <a:cubicBezTo>
                      <a:pt x="72" y="59"/>
                      <a:pt x="62" y="107"/>
                      <a:pt x="62" y="125"/>
                    </a:cubicBezTo>
                    <a:cubicBezTo>
                      <a:pt x="62" y="245"/>
                      <a:pt x="62" y="245"/>
                      <a:pt x="62" y="245"/>
                    </a:cubicBezTo>
                    <a:cubicBezTo>
                      <a:pt x="0" y="245"/>
                      <a:pt x="0" y="245"/>
                      <a:pt x="0" y="245"/>
                    </a:cubicBezTo>
                    <a:lnTo>
                      <a:pt x="0" y="0"/>
                    </a:lnTo>
                    <a:close/>
                  </a:path>
                </a:pathLst>
              </a:custGeom>
              <a:solidFill>
                <a:srgbClr val="41C4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131" name="Google Shape;131;p25"/>
              <p:cNvSpPr/>
              <p:nvPr/>
            </p:nvSpPr>
            <p:spPr>
              <a:xfrm>
                <a:off x="4108450" y="2130425"/>
                <a:ext cx="508000" cy="722312"/>
              </a:xfrm>
              <a:custGeom>
                <a:avLst/>
                <a:gdLst/>
                <a:ahLst/>
                <a:cxnLst/>
                <a:rect l="l" t="t" r="r" b="b"/>
                <a:pathLst>
                  <a:path w="265" h="375" extrusionOk="0">
                    <a:moveTo>
                      <a:pt x="145" y="0"/>
                    </a:moveTo>
                    <a:cubicBezTo>
                      <a:pt x="100" y="0"/>
                      <a:pt x="71" y="22"/>
                      <a:pt x="59" y="41"/>
                    </a:cubicBezTo>
                    <a:cubicBezTo>
                      <a:pt x="59" y="7"/>
                      <a:pt x="59" y="7"/>
                      <a:pt x="59" y="7"/>
                    </a:cubicBezTo>
                    <a:cubicBezTo>
                      <a:pt x="0" y="7"/>
                      <a:pt x="0" y="7"/>
                      <a:pt x="0" y="7"/>
                    </a:cubicBezTo>
                    <a:cubicBezTo>
                      <a:pt x="0" y="375"/>
                      <a:pt x="0" y="375"/>
                      <a:pt x="0" y="375"/>
                    </a:cubicBezTo>
                    <a:cubicBezTo>
                      <a:pt x="62" y="375"/>
                      <a:pt x="62" y="375"/>
                      <a:pt x="62" y="375"/>
                    </a:cubicBezTo>
                    <a:cubicBezTo>
                      <a:pt x="62" y="220"/>
                      <a:pt x="62" y="220"/>
                      <a:pt x="62" y="220"/>
                    </a:cubicBezTo>
                    <a:cubicBezTo>
                      <a:pt x="77" y="244"/>
                      <a:pt x="110" y="259"/>
                      <a:pt x="144" y="259"/>
                    </a:cubicBezTo>
                    <a:cubicBezTo>
                      <a:pt x="219" y="259"/>
                      <a:pt x="265" y="200"/>
                      <a:pt x="265" y="129"/>
                    </a:cubicBezTo>
                    <a:cubicBezTo>
                      <a:pt x="265" y="56"/>
                      <a:pt x="215" y="0"/>
                      <a:pt x="145" y="0"/>
                    </a:cubicBezTo>
                    <a:moveTo>
                      <a:pt x="132" y="207"/>
                    </a:moveTo>
                    <a:cubicBezTo>
                      <a:pt x="92" y="207"/>
                      <a:pt x="60" y="178"/>
                      <a:pt x="60" y="129"/>
                    </a:cubicBezTo>
                    <a:cubicBezTo>
                      <a:pt x="60" y="81"/>
                      <a:pt x="92" y="51"/>
                      <a:pt x="132" y="51"/>
                    </a:cubicBezTo>
                    <a:cubicBezTo>
                      <a:pt x="173" y="51"/>
                      <a:pt x="205" y="89"/>
                      <a:pt x="205" y="129"/>
                    </a:cubicBezTo>
                    <a:cubicBezTo>
                      <a:pt x="205" y="170"/>
                      <a:pt x="173" y="207"/>
                      <a:pt x="132" y="207"/>
                    </a:cubicBezTo>
                  </a:path>
                </a:pathLst>
              </a:custGeom>
              <a:solidFill>
                <a:srgbClr val="41C4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132" name="Google Shape;132;p25"/>
              <p:cNvSpPr/>
              <p:nvPr/>
            </p:nvSpPr>
            <p:spPr>
              <a:xfrm>
                <a:off x="5570538" y="2130425"/>
                <a:ext cx="506412" cy="722312"/>
              </a:xfrm>
              <a:custGeom>
                <a:avLst/>
                <a:gdLst/>
                <a:ahLst/>
                <a:cxnLst/>
                <a:rect l="l" t="t" r="r" b="b"/>
                <a:pathLst>
                  <a:path w="264" h="375" extrusionOk="0">
                    <a:moveTo>
                      <a:pt x="145" y="0"/>
                    </a:moveTo>
                    <a:cubicBezTo>
                      <a:pt x="100" y="0"/>
                      <a:pt x="71" y="22"/>
                      <a:pt x="59" y="41"/>
                    </a:cubicBezTo>
                    <a:cubicBezTo>
                      <a:pt x="59" y="7"/>
                      <a:pt x="59" y="7"/>
                      <a:pt x="59" y="7"/>
                    </a:cubicBezTo>
                    <a:cubicBezTo>
                      <a:pt x="0" y="7"/>
                      <a:pt x="0" y="7"/>
                      <a:pt x="0" y="7"/>
                    </a:cubicBezTo>
                    <a:cubicBezTo>
                      <a:pt x="0" y="375"/>
                      <a:pt x="0" y="375"/>
                      <a:pt x="0" y="375"/>
                    </a:cubicBezTo>
                    <a:cubicBezTo>
                      <a:pt x="61" y="375"/>
                      <a:pt x="61" y="375"/>
                      <a:pt x="61" y="375"/>
                    </a:cubicBezTo>
                    <a:cubicBezTo>
                      <a:pt x="61" y="220"/>
                      <a:pt x="61" y="220"/>
                      <a:pt x="61" y="220"/>
                    </a:cubicBezTo>
                    <a:cubicBezTo>
                      <a:pt x="77" y="244"/>
                      <a:pt x="109" y="259"/>
                      <a:pt x="143" y="259"/>
                    </a:cubicBezTo>
                    <a:cubicBezTo>
                      <a:pt x="218" y="259"/>
                      <a:pt x="264" y="200"/>
                      <a:pt x="264" y="129"/>
                    </a:cubicBezTo>
                    <a:cubicBezTo>
                      <a:pt x="264" y="56"/>
                      <a:pt x="215" y="0"/>
                      <a:pt x="145" y="0"/>
                    </a:cubicBezTo>
                    <a:moveTo>
                      <a:pt x="132" y="207"/>
                    </a:moveTo>
                    <a:cubicBezTo>
                      <a:pt x="92" y="207"/>
                      <a:pt x="59" y="178"/>
                      <a:pt x="59" y="129"/>
                    </a:cubicBezTo>
                    <a:cubicBezTo>
                      <a:pt x="59" y="81"/>
                      <a:pt x="92" y="51"/>
                      <a:pt x="132" y="51"/>
                    </a:cubicBezTo>
                    <a:cubicBezTo>
                      <a:pt x="172" y="51"/>
                      <a:pt x="205" y="89"/>
                      <a:pt x="205" y="129"/>
                    </a:cubicBezTo>
                    <a:cubicBezTo>
                      <a:pt x="205" y="170"/>
                      <a:pt x="172" y="207"/>
                      <a:pt x="132" y="207"/>
                    </a:cubicBezTo>
                  </a:path>
                </a:pathLst>
              </a:custGeom>
              <a:solidFill>
                <a:srgbClr val="41C4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2"/>
                                        </p:tgtEl>
                                        <p:attrNameLst>
                                          <p:attrName>style.visibility</p:attrName>
                                        </p:attrNameLst>
                                      </p:cBhvr>
                                      <p:to>
                                        <p:strVal val="visible"/>
                                      </p:to>
                                    </p:set>
                                    <p:animEffect transition="in" filter="fade">
                                      <p:cBhvr>
                                        <p:cTn id="11" dur="1000"/>
                                        <p:tgtEl>
                                          <p:spTgt spid="112"/>
                                        </p:tgtEl>
                                      </p:cBhvr>
                                    </p:animEffect>
                                  </p:childTnLst>
                                </p:cTn>
                              </p:par>
                            </p:childTnLst>
                          </p:cTn>
                        </p:par>
                        <p:par>
                          <p:cTn id="12" fill="hold">
                            <p:stCondLst>
                              <p:cond delay="2000"/>
                            </p:stCondLst>
                            <p:childTnLst>
                              <p:par>
                                <p:cTn id="13" presetID="2" presetClass="entr" presetSubtype="2" fill="hold" nodeType="after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500"/>
                                        <p:tgtEl>
                                          <p:spTgt spid="111"/>
                                        </p:tgtEl>
                                        <p:attrNameLst>
                                          <p:attrName>ppt_x</p:attrName>
                                        </p:attrNameLst>
                                      </p:cBhvr>
                                      <p:tavLst>
                                        <p:tav tm="0">
                                          <p:val>
                                            <p:strVal val="#ppt_x+1"/>
                                          </p:val>
                                        </p:tav>
                                        <p:tav tm="100000">
                                          <p:val>
                                            <p:strVal val="#ppt_x"/>
                                          </p:val>
                                        </p:tav>
                                      </p:tavLst>
                                    </p:anim>
                                  </p:childTnLst>
                                </p:cTn>
                              </p:par>
                            </p:childTnLst>
                          </p:cTn>
                        </p:par>
                        <p:par>
                          <p:cTn id="16" fill="hold">
                            <p:stCondLst>
                              <p:cond delay="2500"/>
                            </p:stCondLst>
                            <p:childTnLst>
                              <p:par>
                                <p:cTn id="17" presetID="2" presetClass="exit" presetSubtype="2" fill="hold" nodeType="afterEffect">
                                  <p:stCondLst>
                                    <p:cond delay="2500"/>
                                  </p:stCondLst>
                                  <p:childTnLst>
                                    <p:anim calcmode="lin" valueType="num">
                                      <p:cBhvr additive="base">
                                        <p:cTn id="18" dur="500"/>
                                        <p:tgtEl>
                                          <p:spTgt spid="111"/>
                                        </p:tgtEl>
                                        <p:attrNameLst>
                                          <p:attrName>ppt_x</p:attrName>
                                        </p:attrNameLst>
                                      </p:cBhvr>
                                      <p:tavLst>
                                        <p:tav tm="0">
                                          <p:val>
                                            <p:strVal val="#ppt_x"/>
                                          </p:val>
                                        </p:tav>
                                        <p:tav tm="100000">
                                          <p:val>
                                            <p:strVal val="#ppt_x+1"/>
                                          </p:val>
                                        </p:tav>
                                      </p:tavLst>
                                    </p:anim>
                                    <p:set>
                                      <p:cBhvr>
                                        <p:cTn id="19" dur="1" fill="hold">
                                          <p:stCondLst>
                                            <p:cond delay="500"/>
                                          </p:stCondLst>
                                        </p:cTn>
                                        <p:tgtEl>
                                          <p:spTgt spid="111"/>
                                        </p:tgtEl>
                                        <p:attrNameLst>
                                          <p:attrName>style.visibility</p:attrName>
                                        </p:attrNameLst>
                                      </p:cBhvr>
                                      <p:to>
                                        <p:strVal val="hidden"/>
                                      </p:to>
                                    </p:se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21"/>
                                        </p:tgtEl>
                                        <p:attrNameLst>
                                          <p:attrName>style.visibility</p:attrName>
                                        </p:attrNameLst>
                                      </p:cBhvr>
                                      <p:to>
                                        <p:strVal val="visible"/>
                                      </p:to>
                                    </p:set>
                                    <p:animEffect transition="in" filter="fade">
                                      <p:cBhvr>
                                        <p:cTn id="23" dur="1000"/>
                                        <p:tgtEl>
                                          <p:spTgt spid="121"/>
                                        </p:tgtEl>
                                      </p:cBhvr>
                                    </p:animEffect>
                                  </p:childTnLst>
                                </p:cTn>
                              </p:par>
                            </p:childTnLst>
                          </p:cTn>
                        </p:par>
                        <p:par>
                          <p:cTn id="24" fill="hold">
                            <p:stCondLst>
                              <p:cond delay="4000"/>
                            </p:stCondLst>
                            <p:childTnLst>
                              <p:par>
                                <p:cTn id="25" presetID="10" presetClass="entr" presetSubtype="0" fill="hold" nodeType="afterEffect">
                                  <p:stCondLst>
                                    <p:cond delay="500"/>
                                  </p:stCondLst>
                                  <p:childTnLst>
                                    <p:set>
                                      <p:cBhvr>
                                        <p:cTn id="26" dur="1" fill="hold">
                                          <p:stCondLst>
                                            <p:cond delay="0"/>
                                          </p:stCondLst>
                                        </p:cTn>
                                        <p:tgtEl>
                                          <p:spTgt spid="124"/>
                                        </p:tgtEl>
                                        <p:attrNameLst>
                                          <p:attrName>style.visibility</p:attrName>
                                        </p:attrNameLst>
                                      </p:cBhvr>
                                      <p:to>
                                        <p:strVal val="visible"/>
                                      </p:to>
                                    </p:set>
                                    <p:animEffect transition="in" filter="fade">
                                      <p:cBhvr>
                                        <p:cTn id="27" dur="10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variant 1 | 4 onderwerpen">
  <p:cSld name="Agenda variant 1 | 4 onderwerpen">
    <p:spTree>
      <p:nvGrpSpPr>
        <p:cNvPr id="1" name="Shape 140"/>
        <p:cNvGrpSpPr/>
        <p:nvPr/>
      </p:nvGrpSpPr>
      <p:grpSpPr>
        <a:xfrm>
          <a:off x="0" y="0"/>
          <a:ext cx="0" cy="0"/>
          <a:chOff x="0" y="0"/>
          <a:chExt cx="0" cy="0"/>
        </a:xfrm>
      </p:grpSpPr>
      <p:sp>
        <p:nvSpPr>
          <p:cNvPr id="141" name="Google Shape;141;p27"/>
          <p:cNvSpPr/>
          <p:nvPr/>
        </p:nvSpPr>
        <p:spPr>
          <a:xfrm>
            <a:off x="-3144" y="-17143"/>
            <a:ext cx="4207345" cy="6875143"/>
          </a:xfrm>
          <a:custGeom>
            <a:avLst/>
            <a:gdLst/>
            <a:ahLst/>
            <a:cxnLst/>
            <a:rect l="l" t="t" r="r" b="b"/>
            <a:pathLst>
              <a:path w="6311018" h="10312714" extrusionOk="0">
                <a:moveTo>
                  <a:pt x="0" y="0"/>
                </a:moveTo>
                <a:lnTo>
                  <a:pt x="3285486" y="0"/>
                </a:lnTo>
                <a:lnTo>
                  <a:pt x="3502227" y="134600"/>
                </a:lnTo>
                <a:cubicBezTo>
                  <a:pt x="4295718" y="663675"/>
                  <a:pt x="4971971" y="1374223"/>
                  <a:pt x="5465249" y="2228309"/>
                </a:cubicBezTo>
                <a:cubicBezTo>
                  <a:pt x="6592743" y="4180506"/>
                  <a:pt x="6592955" y="6585957"/>
                  <a:pt x="5465805" y="8538352"/>
                </a:cubicBezTo>
                <a:cubicBezTo>
                  <a:pt x="5113571" y="9148476"/>
                  <a:pt x="4667970" y="9685382"/>
                  <a:pt x="4152955" y="10135242"/>
                </a:cubicBezTo>
                <a:lnTo>
                  <a:pt x="3935942" y="10312714"/>
                </a:lnTo>
                <a:lnTo>
                  <a:pt x="909" y="10312714"/>
                </a:lnTo>
                <a:close/>
              </a:path>
            </a:pathLst>
          </a:custGeom>
          <a:solidFill>
            <a:srgbClr val="41C4DC">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42" name="Google Shape;142;p27"/>
          <p:cNvSpPr/>
          <p:nvPr/>
        </p:nvSpPr>
        <p:spPr>
          <a:xfrm>
            <a:off x="-4141" y="-10885"/>
            <a:ext cx="4054919" cy="6875143"/>
          </a:xfrm>
          <a:custGeom>
            <a:avLst/>
            <a:gdLst/>
            <a:ahLst/>
            <a:cxnLst/>
            <a:rect l="l" t="t" r="r" b="b"/>
            <a:pathLst>
              <a:path w="6082378" h="10312714" extrusionOk="0">
                <a:moveTo>
                  <a:pt x="0" y="0"/>
                </a:moveTo>
                <a:lnTo>
                  <a:pt x="2737357" y="0"/>
                </a:lnTo>
                <a:lnTo>
                  <a:pt x="3040876" y="162300"/>
                </a:lnTo>
                <a:cubicBezTo>
                  <a:pt x="3950284" y="687089"/>
                  <a:pt x="4723932" y="1447135"/>
                  <a:pt x="5267253" y="2387867"/>
                </a:cubicBezTo>
                <a:cubicBezTo>
                  <a:pt x="6353896" y="4269332"/>
                  <a:pt x="6354100" y="6587629"/>
                  <a:pt x="5267789" y="8469286"/>
                </a:cubicBezTo>
                <a:cubicBezTo>
                  <a:pt x="4860423" y="9174907"/>
                  <a:pt x="4323479" y="9778915"/>
                  <a:pt x="3696850" y="10258281"/>
                </a:cubicBezTo>
                <a:lnTo>
                  <a:pt x="3620706" y="10312714"/>
                </a:lnTo>
                <a:lnTo>
                  <a:pt x="909" y="10312714"/>
                </a:lnTo>
                <a:close/>
              </a:path>
            </a:pathLst>
          </a:custGeom>
          <a:solidFill>
            <a:srgbClr val="41C4DC">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43" name="Google Shape;143;p27"/>
          <p:cNvSpPr/>
          <p:nvPr/>
        </p:nvSpPr>
        <p:spPr>
          <a:xfrm>
            <a:off x="-3144" y="0"/>
            <a:ext cx="3902487" cy="6875143"/>
          </a:xfrm>
          <a:custGeom>
            <a:avLst/>
            <a:gdLst/>
            <a:ahLst/>
            <a:cxnLst/>
            <a:rect l="l" t="t" r="r" b="b"/>
            <a:pathLst>
              <a:path w="5853730" h="10312714" extrusionOk="0">
                <a:moveTo>
                  <a:pt x="0" y="0"/>
                </a:moveTo>
                <a:lnTo>
                  <a:pt x="2336459" y="0"/>
                </a:lnTo>
                <a:lnTo>
                  <a:pt x="2592416" y="116247"/>
                </a:lnTo>
                <a:cubicBezTo>
                  <a:pt x="3612185" y="619837"/>
                  <a:pt x="4480992" y="1418291"/>
                  <a:pt x="5069249" y="2436828"/>
                </a:cubicBezTo>
                <a:cubicBezTo>
                  <a:pt x="6115040" y="4247563"/>
                  <a:pt x="6115237" y="6478704"/>
                  <a:pt x="5069765" y="8289622"/>
                </a:cubicBezTo>
                <a:cubicBezTo>
                  <a:pt x="4612371" y="9081899"/>
                  <a:pt x="3985239" y="9741068"/>
                  <a:pt x="3249334" y="10231935"/>
                </a:cubicBezTo>
                <a:lnTo>
                  <a:pt x="3119309" y="10312714"/>
                </a:lnTo>
                <a:lnTo>
                  <a:pt x="909" y="10312714"/>
                </a:lnTo>
                <a:close/>
              </a:path>
            </a:pathLst>
          </a:custGeom>
          <a:solidFill>
            <a:srgbClr val="41C4DC">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44" name="Google Shape;144;p27"/>
          <p:cNvSpPr/>
          <p:nvPr/>
        </p:nvSpPr>
        <p:spPr>
          <a:xfrm>
            <a:off x="-3144" y="-17143"/>
            <a:ext cx="3750060" cy="6875143"/>
          </a:xfrm>
          <a:custGeom>
            <a:avLst/>
            <a:gdLst/>
            <a:ahLst/>
            <a:cxnLst/>
            <a:rect l="l" t="t" r="r" b="b"/>
            <a:pathLst>
              <a:path w="5625090" h="10312714" extrusionOk="0">
                <a:moveTo>
                  <a:pt x="0" y="0"/>
                </a:moveTo>
                <a:lnTo>
                  <a:pt x="1570228" y="0"/>
                </a:lnTo>
                <a:lnTo>
                  <a:pt x="1817757" y="75589"/>
                </a:lnTo>
                <a:cubicBezTo>
                  <a:pt x="3086740" y="508792"/>
                  <a:pt x="4180357" y="1389118"/>
                  <a:pt x="4871253" y="2585369"/>
                </a:cubicBezTo>
                <a:cubicBezTo>
                  <a:pt x="5876193" y="4325371"/>
                  <a:pt x="5876382" y="6469359"/>
                  <a:pt x="4871749" y="8209538"/>
                </a:cubicBezTo>
                <a:cubicBezTo>
                  <a:pt x="4369433" y="9079628"/>
                  <a:pt x="3654077" y="9782654"/>
                  <a:pt x="2813132" y="10268133"/>
                </a:cubicBezTo>
                <a:lnTo>
                  <a:pt x="2729795" y="10312714"/>
                </a:lnTo>
                <a:lnTo>
                  <a:pt x="910" y="10312714"/>
                </a:lnTo>
                <a:close/>
              </a:path>
            </a:pathLst>
          </a:custGeom>
          <a:solidFill>
            <a:srgbClr val="41C4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45" name="Google Shape;145;p27"/>
          <p:cNvSpPr/>
          <p:nvPr/>
        </p:nvSpPr>
        <p:spPr>
          <a:xfrm>
            <a:off x="2180112" y="-10885"/>
            <a:ext cx="3404489" cy="2221398"/>
          </a:xfrm>
          <a:custGeom>
            <a:avLst/>
            <a:gdLst/>
            <a:ahLst/>
            <a:cxnLst/>
            <a:rect l="l" t="t" r="r" b="b"/>
            <a:pathLst>
              <a:path w="5133645" h="3332097" extrusionOk="0">
                <a:moveTo>
                  <a:pt x="0" y="0"/>
                </a:moveTo>
                <a:cubicBezTo>
                  <a:pt x="1405490" y="882964"/>
                  <a:pt x="2182073" y="1971959"/>
                  <a:pt x="2718867" y="3332097"/>
                </a:cubicBezTo>
                <a:lnTo>
                  <a:pt x="5133645" y="3326639"/>
                </a:lnTo>
              </a:path>
            </a:pathLst>
          </a:custGeom>
          <a:no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46" name="Google Shape;146;p27"/>
          <p:cNvSpPr txBox="1"/>
          <p:nvPr/>
        </p:nvSpPr>
        <p:spPr>
          <a:xfrm>
            <a:off x="5041007" y="2761294"/>
            <a:ext cx="958096" cy="576000"/>
          </a:xfrm>
          <a:prstGeom prst="rect">
            <a:avLst/>
          </a:prstGeom>
          <a:noFill/>
          <a:ln>
            <a:noFill/>
          </a:ln>
        </p:spPr>
        <p:txBody>
          <a:bodyPr spcFirstLastPara="1" wrap="square" lIns="108000" tIns="45700" rIns="108000" bIns="45700" anchor="ctr" anchorCtr="0">
            <a:spAutoFit/>
          </a:bodyPr>
          <a:lstStyle/>
          <a:p>
            <a:pPr marL="0" marR="0" lvl="0" indent="0" algn="ctr" rtl="0">
              <a:spcBef>
                <a:spcPts val="0"/>
              </a:spcBef>
              <a:spcAft>
                <a:spcPts val="0"/>
              </a:spcAft>
              <a:buNone/>
            </a:pPr>
            <a:r>
              <a:rPr lang="nl-NL" sz="3200">
                <a:solidFill>
                  <a:schemeClr val="dk1"/>
                </a:solidFill>
                <a:latin typeface="Calibri"/>
                <a:ea typeface="Calibri"/>
                <a:cs typeface="Calibri"/>
                <a:sym typeface="Calibri"/>
              </a:rPr>
              <a:t>02</a:t>
            </a:r>
            <a:endParaRPr sz="3200">
              <a:solidFill>
                <a:schemeClr val="dk1"/>
              </a:solidFill>
              <a:latin typeface="Calibri"/>
              <a:ea typeface="Calibri"/>
              <a:cs typeface="Calibri"/>
              <a:sym typeface="Calibri"/>
            </a:endParaRPr>
          </a:p>
        </p:txBody>
      </p:sp>
      <p:sp>
        <p:nvSpPr>
          <p:cNvPr id="147" name="Google Shape;147;p27"/>
          <p:cNvSpPr txBox="1"/>
          <p:nvPr/>
        </p:nvSpPr>
        <p:spPr>
          <a:xfrm>
            <a:off x="5064875" y="3914861"/>
            <a:ext cx="958096" cy="584775"/>
          </a:xfrm>
          <a:prstGeom prst="rect">
            <a:avLst/>
          </a:prstGeom>
          <a:noFill/>
          <a:ln>
            <a:noFill/>
          </a:ln>
        </p:spPr>
        <p:txBody>
          <a:bodyPr spcFirstLastPara="1" wrap="square" lIns="108000" tIns="45700" rIns="108000" bIns="45700" anchor="ctr" anchorCtr="0">
            <a:spAutoFit/>
          </a:bodyPr>
          <a:lstStyle/>
          <a:p>
            <a:pPr marL="0" marR="0" lvl="0" indent="0" algn="ctr" rtl="0">
              <a:spcBef>
                <a:spcPts val="0"/>
              </a:spcBef>
              <a:spcAft>
                <a:spcPts val="0"/>
              </a:spcAft>
              <a:buNone/>
            </a:pPr>
            <a:r>
              <a:rPr lang="nl-NL" sz="3200">
                <a:solidFill>
                  <a:schemeClr val="dk1"/>
                </a:solidFill>
                <a:latin typeface="Calibri"/>
                <a:ea typeface="Calibri"/>
                <a:cs typeface="Calibri"/>
                <a:sym typeface="Calibri"/>
              </a:rPr>
              <a:t>03</a:t>
            </a:r>
            <a:endParaRPr sz="3200">
              <a:solidFill>
                <a:schemeClr val="dk1"/>
              </a:solidFill>
              <a:latin typeface="Calibri"/>
              <a:ea typeface="Calibri"/>
              <a:cs typeface="Calibri"/>
              <a:sym typeface="Calibri"/>
            </a:endParaRPr>
          </a:p>
        </p:txBody>
      </p:sp>
      <p:sp>
        <p:nvSpPr>
          <p:cNvPr id="148" name="Google Shape;148;p27"/>
          <p:cNvSpPr txBox="1"/>
          <p:nvPr/>
        </p:nvSpPr>
        <p:spPr>
          <a:xfrm>
            <a:off x="4561959" y="5052215"/>
            <a:ext cx="958096" cy="584775"/>
          </a:xfrm>
          <a:prstGeom prst="rect">
            <a:avLst/>
          </a:prstGeom>
          <a:noFill/>
          <a:ln>
            <a:noFill/>
          </a:ln>
        </p:spPr>
        <p:txBody>
          <a:bodyPr spcFirstLastPara="1" wrap="square" lIns="108000" tIns="45700" rIns="108000" bIns="45700" anchor="ctr" anchorCtr="0">
            <a:spAutoFit/>
          </a:bodyPr>
          <a:lstStyle/>
          <a:p>
            <a:pPr marL="0" marR="0" lvl="0" indent="0" algn="ctr" rtl="0">
              <a:spcBef>
                <a:spcPts val="0"/>
              </a:spcBef>
              <a:spcAft>
                <a:spcPts val="0"/>
              </a:spcAft>
              <a:buNone/>
            </a:pPr>
            <a:r>
              <a:rPr lang="nl-NL" sz="3200">
                <a:solidFill>
                  <a:schemeClr val="dk1"/>
                </a:solidFill>
                <a:latin typeface="Calibri"/>
                <a:ea typeface="Calibri"/>
                <a:cs typeface="Calibri"/>
                <a:sym typeface="Calibri"/>
              </a:rPr>
              <a:t>04</a:t>
            </a:r>
            <a:endParaRPr sz="3200">
              <a:solidFill>
                <a:schemeClr val="dk1"/>
              </a:solidFill>
              <a:latin typeface="Calibri"/>
              <a:ea typeface="Calibri"/>
              <a:cs typeface="Calibri"/>
              <a:sym typeface="Calibri"/>
            </a:endParaRPr>
          </a:p>
        </p:txBody>
      </p:sp>
      <p:sp>
        <p:nvSpPr>
          <p:cNvPr id="149" name="Google Shape;149;p27"/>
          <p:cNvSpPr/>
          <p:nvPr/>
        </p:nvSpPr>
        <p:spPr>
          <a:xfrm>
            <a:off x="1837372" y="-23082"/>
            <a:ext cx="4245150" cy="3361102"/>
          </a:xfrm>
          <a:custGeom>
            <a:avLst/>
            <a:gdLst/>
            <a:ahLst/>
            <a:cxnLst/>
            <a:rect l="l" t="t" r="r" b="b"/>
            <a:pathLst>
              <a:path w="5917606" h="5041653" extrusionOk="0">
                <a:moveTo>
                  <a:pt x="0" y="0"/>
                </a:moveTo>
                <a:cubicBezTo>
                  <a:pt x="1988349" y="1026811"/>
                  <a:pt x="3009136" y="3355306"/>
                  <a:pt x="3043967" y="5041653"/>
                </a:cubicBezTo>
                <a:lnTo>
                  <a:pt x="5917606" y="5031454"/>
                </a:lnTo>
              </a:path>
            </a:pathLst>
          </a:custGeom>
          <a:no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50" name="Google Shape;150;p27"/>
          <p:cNvSpPr/>
          <p:nvPr/>
        </p:nvSpPr>
        <p:spPr>
          <a:xfrm>
            <a:off x="1552668" y="-2942"/>
            <a:ext cx="4510981" cy="4509861"/>
          </a:xfrm>
          <a:custGeom>
            <a:avLst/>
            <a:gdLst/>
            <a:ahLst/>
            <a:cxnLst/>
            <a:rect l="l" t="t" r="r" b="b"/>
            <a:pathLst>
              <a:path w="6157481" h="5042211" extrusionOk="0">
                <a:moveTo>
                  <a:pt x="0" y="0"/>
                </a:moveTo>
                <a:cubicBezTo>
                  <a:pt x="2647339" y="886277"/>
                  <a:pt x="3586715" y="3365578"/>
                  <a:pt x="3043967" y="5041653"/>
                </a:cubicBezTo>
                <a:lnTo>
                  <a:pt x="6157481" y="5042211"/>
                </a:lnTo>
              </a:path>
            </a:pathLst>
          </a:custGeom>
          <a:no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51" name="Google Shape;151;p27"/>
          <p:cNvSpPr/>
          <p:nvPr/>
        </p:nvSpPr>
        <p:spPr>
          <a:xfrm>
            <a:off x="1162388" y="-9791"/>
            <a:ext cx="4386850" cy="5648149"/>
          </a:xfrm>
          <a:custGeom>
            <a:avLst/>
            <a:gdLst/>
            <a:ahLst/>
            <a:cxnLst/>
            <a:rect l="l" t="t" r="r" b="b"/>
            <a:pathLst>
              <a:path w="5453192" h="5035817" extrusionOk="0">
                <a:moveTo>
                  <a:pt x="0" y="0"/>
                </a:moveTo>
                <a:cubicBezTo>
                  <a:pt x="3150690" y="849061"/>
                  <a:pt x="4013837" y="3301636"/>
                  <a:pt x="2447860" y="5016076"/>
                </a:cubicBezTo>
                <a:lnTo>
                  <a:pt x="5453192" y="5035817"/>
                </a:lnTo>
              </a:path>
            </a:pathLst>
          </a:custGeom>
          <a:no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52" name="Google Shape;152;p27"/>
          <p:cNvSpPr/>
          <p:nvPr/>
        </p:nvSpPr>
        <p:spPr>
          <a:xfrm>
            <a:off x="149455" y="5905728"/>
            <a:ext cx="807899" cy="807899"/>
          </a:xfrm>
          <a:prstGeom prst="corner">
            <a:avLst>
              <a:gd name="adj1" fmla="val 23355"/>
              <a:gd name="adj2" fmla="val 23357"/>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153" name="Google Shape;153;p27"/>
          <p:cNvSpPr/>
          <p:nvPr/>
        </p:nvSpPr>
        <p:spPr>
          <a:xfrm rot="10800000">
            <a:off x="11232000" y="151200"/>
            <a:ext cx="807899" cy="807899"/>
          </a:xfrm>
          <a:prstGeom prst="corner">
            <a:avLst>
              <a:gd name="adj1" fmla="val 23355"/>
              <a:gd name="adj2" fmla="val 23357"/>
            </a:avLst>
          </a:prstGeom>
          <a:solidFill>
            <a:srgbClr val="41C4DC">
              <a:alpha val="7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pic>
        <p:nvPicPr>
          <p:cNvPr id="154" name="Google Shape;154;p27"/>
          <p:cNvPicPr preferRelativeResize="0"/>
          <p:nvPr/>
        </p:nvPicPr>
        <p:blipFill rotWithShape="1">
          <a:blip r:embed="rId2">
            <a:alphaModFix/>
          </a:blip>
          <a:srcRect/>
          <a:stretch/>
        </p:blipFill>
        <p:spPr>
          <a:xfrm>
            <a:off x="10239899" y="6336108"/>
            <a:ext cx="1800000" cy="521892"/>
          </a:xfrm>
          <a:prstGeom prst="rect">
            <a:avLst/>
          </a:prstGeom>
          <a:noFill/>
          <a:ln>
            <a:noFill/>
          </a:ln>
        </p:spPr>
      </p:pic>
      <p:sp>
        <p:nvSpPr>
          <p:cNvPr id="155" name="Google Shape;155;p27"/>
          <p:cNvSpPr txBox="1"/>
          <p:nvPr/>
        </p:nvSpPr>
        <p:spPr>
          <a:xfrm>
            <a:off x="4561959" y="1615834"/>
            <a:ext cx="958096" cy="576000"/>
          </a:xfrm>
          <a:prstGeom prst="rect">
            <a:avLst/>
          </a:prstGeom>
          <a:noFill/>
          <a:ln>
            <a:noFill/>
          </a:ln>
        </p:spPr>
        <p:txBody>
          <a:bodyPr spcFirstLastPara="1" wrap="square" lIns="108000" tIns="45700" rIns="108000" bIns="45700" anchor="ctr" anchorCtr="0">
            <a:spAutoFit/>
          </a:bodyPr>
          <a:lstStyle/>
          <a:p>
            <a:pPr marL="0" marR="0" lvl="0" indent="0" algn="ctr" rtl="0">
              <a:spcBef>
                <a:spcPts val="0"/>
              </a:spcBef>
              <a:spcAft>
                <a:spcPts val="0"/>
              </a:spcAft>
              <a:buNone/>
            </a:pPr>
            <a:r>
              <a:rPr lang="nl-NL" sz="3200">
                <a:solidFill>
                  <a:schemeClr val="dk1"/>
                </a:solidFill>
                <a:latin typeface="Calibri"/>
                <a:ea typeface="Calibri"/>
                <a:cs typeface="Calibri"/>
                <a:sym typeface="Calibri"/>
              </a:rPr>
              <a:t>01</a:t>
            </a:r>
            <a:endParaRPr sz="3200">
              <a:solidFill>
                <a:schemeClr val="dk1"/>
              </a:solidFill>
              <a:latin typeface="Calibri"/>
              <a:ea typeface="Calibri"/>
              <a:cs typeface="Calibri"/>
              <a:sym typeface="Calibri"/>
            </a:endParaRPr>
          </a:p>
        </p:txBody>
      </p:sp>
      <p:sp>
        <p:nvSpPr>
          <p:cNvPr id="156" name="Google Shape;156;p27"/>
          <p:cNvSpPr txBox="1">
            <a:spLocks noGrp="1"/>
          </p:cNvSpPr>
          <p:nvPr>
            <p:ph type="body" idx="1"/>
          </p:nvPr>
        </p:nvSpPr>
        <p:spPr>
          <a:xfrm>
            <a:off x="5775837" y="1617519"/>
            <a:ext cx="5040000" cy="576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3200"/>
              <a:buNone/>
              <a:defRPr sz="32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27"/>
          <p:cNvSpPr txBox="1">
            <a:spLocks noGrp="1"/>
          </p:cNvSpPr>
          <p:nvPr>
            <p:ph type="body" idx="2"/>
          </p:nvPr>
        </p:nvSpPr>
        <p:spPr>
          <a:xfrm>
            <a:off x="5775837" y="2217870"/>
            <a:ext cx="5040000" cy="36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27"/>
          <p:cNvSpPr txBox="1">
            <a:spLocks noGrp="1"/>
          </p:cNvSpPr>
          <p:nvPr>
            <p:ph type="body" idx="3"/>
          </p:nvPr>
        </p:nvSpPr>
        <p:spPr>
          <a:xfrm>
            <a:off x="6367226" y="2736943"/>
            <a:ext cx="5040000" cy="576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3200"/>
              <a:buNone/>
              <a:defRPr sz="32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27"/>
          <p:cNvSpPr txBox="1">
            <a:spLocks noGrp="1"/>
          </p:cNvSpPr>
          <p:nvPr>
            <p:ph type="body" idx="4"/>
          </p:nvPr>
        </p:nvSpPr>
        <p:spPr>
          <a:xfrm>
            <a:off x="6367226" y="3337294"/>
            <a:ext cx="5040000" cy="36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27"/>
          <p:cNvSpPr txBox="1">
            <a:spLocks noGrp="1"/>
          </p:cNvSpPr>
          <p:nvPr>
            <p:ph type="body" idx="5"/>
          </p:nvPr>
        </p:nvSpPr>
        <p:spPr>
          <a:xfrm>
            <a:off x="6370660" y="3915961"/>
            <a:ext cx="5040000" cy="576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3200"/>
              <a:buNone/>
              <a:defRPr sz="32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27"/>
          <p:cNvSpPr txBox="1">
            <a:spLocks noGrp="1"/>
          </p:cNvSpPr>
          <p:nvPr>
            <p:ph type="body" idx="6"/>
          </p:nvPr>
        </p:nvSpPr>
        <p:spPr>
          <a:xfrm>
            <a:off x="6370660" y="4516312"/>
            <a:ext cx="5040000" cy="36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27"/>
          <p:cNvSpPr txBox="1">
            <a:spLocks noGrp="1"/>
          </p:cNvSpPr>
          <p:nvPr>
            <p:ph type="body" idx="7"/>
          </p:nvPr>
        </p:nvSpPr>
        <p:spPr>
          <a:xfrm>
            <a:off x="5775837" y="5050343"/>
            <a:ext cx="5040000" cy="576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3200"/>
              <a:buNone/>
              <a:defRPr sz="32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27"/>
          <p:cNvSpPr txBox="1">
            <a:spLocks noGrp="1"/>
          </p:cNvSpPr>
          <p:nvPr>
            <p:ph type="body" idx="8"/>
          </p:nvPr>
        </p:nvSpPr>
        <p:spPr>
          <a:xfrm>
            <a:off x="5775837" y="5650694"/>
            <a:ext cx="5040000" cy="36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27"/>
          <p:cNvSpPr txBox="1">
            <a:spLocks noGrp="1"/>
          </p:cNvSpPr>
          <p:nvPr>
            <p:ph type="title"/>
          </p:nvPr>
        </p:nvSpPr>
        <p:spPr>
          <a:xfrm>
            <a:off x="4320000" y="270000"/>
            <a:ext cx="5400000" cy="720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houdsopgave met samenvatting rechts | Tekstblok">
  <p:cSld name="Inhoudsopgave met samenvatting rechts | Tekstblok">
    <p:spTree>
      <p:nvGrpSpPr>
        <p:cNvPr id="1" name="Shape 165"/>
        <p:cNvGrpSpPr/>
        <p:nvPr/>
      </p:nvGrpSpPr>
      <p:grpSpPr>
        <a:xfrm>
          <a:off x="0" y="0"/>
          <a:ext cx="0" cy="0"/>
          <a:chOff x="0" y="0"/>
          <a:chExt cx="0" cy="0"/>
        </a:xfrm>
      </p:grpSpPr>
      <p:sp>
        <p:nvSpPr>
          <p:cNvPr id="166" name="Google Shape;166;p28"/>
          <p:cNvSpPr/>
          <p:nvPr/>
        </p:nvSpPr>
        <p:spPr>
          <a:xfrm>
            <a:off x="8417608" y="1700808"/>
            <a:ext cx="3774393" cy="515719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167" name="Google Shape;167;p28"/>
          <p:cNvSpPr/>
          <p:nvPr/>
        </p:nvSpPr>
        <p:spPr>
          <a:xfrm rot="-5400000">
            <a:off x="11130030" y="5801272"/>
            <a:ext cx="807899" cy="807899"/>
          </a:xfrm>
          <a:prstGeom prst="corner">
            <a:avLst>
              <a:gd name="adj1" fmla="val 23355"/>
              <a:gd name="adj2" fmla="val 23357"/>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168" name="Google Shape;168;p28"/>
          <p:cNvSpPr txBox="1">
            <a:spLocks noGrp="1"/>
          </p:cNvSpPr>
          <p:nvPr>
            <p:ph type="body" idx="1"/>
          </p:nvPr>
        </p:nvSpPr>
        <p:spPr>
          <a:xfrm>
            <a:off x="8550000" y="1908000"/>
            <a:ext cx="3510000" cy="461665"/>
          </a:xfrm>
          <a:prstGeom prst="rect">
            <a:avLst/>
          </a:prstGeom>
          <a:noFill/>
          <a:ln>
            <a:noFill/>
          </a:ln>
        </p:spPr>
        <p:txBody>
          <a:bodyPr spcFirstLastPara="1" wrap="square" lIns="72000" tIns="45700" rIns="72000" bIns="45700" anchor="t" anchorCtr="0">
            <a:spAutoFit/>
          </a:bodyPr>
          <a:lstStyle>
            <a:lvl1pPr marL="457200" lvl="0" indent="-228600" algn="l">
              <a:lnSpc>
                <a:spcPct val="100000"/>
              </a:lnSpc>
              <a:spcBef>
                <a:spcPts val="0"/>
              </a:spcBef>
              <a:spcAft>
                <a:spcPts val="0"/>
              </a:spcAft>
              <a:buClr>
                <a:schemeClr val="lt1"/>
              </a:buClr>
              <a:buSzPts val="2400"/>
              <a:buNone/>
              <a:defRPr sz="2400" b="0">
                <a:solidFill>
                  <a:schemeClr val="lt1"/>
                </a:solidFill>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28"/>
          <p:cNvSpPr txBox="1">
            <a:spLocks noGrp="1"/>
          </p:cNvSpPr>
          <p:nvPr>
            <p:ph type="body" idx="2"/>
          </p:nvPr>
        </p:nvSpPr>
        <p:spPr>
          <a:xfrm>
            <a:off x="8549999" y="2484000"/>
            <a:ext cx="3510000" cy="369332"/>
          </a:xfrm>
          <a:prstGeom prst="rect">
            <a:avLst/>
          </a:prstGeom>
          <a:noFill/>
          <a:ln>
            <a:noFill/>
          </a:ln>
        </p:spPr>
        <p:txBody>
          <a:bodyPr spcFirstLastPara="1" wrap="square" lIns="91425" tIns="45700" rIns="91425" bIns="45700" anchor="t" anchorCtr="0">
            <a:spAutoFit/>
          </a:bodyPr>
          <a:lstStyle>
            <a:lvl1pPr marL="457200" lvl="0" indent="-228600" algn="l">
              <a:lnSpc>
                <a:spcPct val="100000"/>
              </a:lnSpc>
              <a:spcBef>
                <a:spcPts val="0"/>
              </a:spcBef>
              <a:spcAft>
                <a:spcPts val="0"/>
              </a:spcAft>
              <a:buClr>
                <a:schemeClr val="lt1"/>
              </a:buClr>
              <a:buSzPts val="1800"/>
              <a:buFont typeface="Arial"/>
              <a:buNone/>
              <a:defRPr sz="18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28"/>
          <p:cNvSpPr txBox="1">
            <a:spLocks noGrp="1"/>
          </p:cNvSpPr>
          <p:nvPr>
            <p:ph type="title"/>
          </p:nvPr>
        </p:nvSpPr>
        <p:spPr>
          <a:xfrm>
            <a:off x="270000" y="270000"/>
            <a:ext cx="11610000" cy="720000"/>
          </a:xfrm>
          <a:prstGeom prst="rect">
            <a:avLst/>
          </a:prstGeom>
          <a:noFill/>
          <a:ln>
            <a:noFill/>
          </a:ln>
        </p:spPr>
        <p:txBody>
          <a:bodyPr spcFirstLastPara="1" wrap="square" lIns="72000"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28"/>
          <p:cNvSpPr txBox="1">
            <a:spLocks noGrp="1"/>
          </p:cNvSpPr>
          <p:nvPr>
            <p:ph type="sldNum" idx="12"/>
          </p:nvPr>
        </p:nvSpPr>
        <p:spPr>
          <a:xfrm>
            <a:off x="5736000" y="6357732"/>
            <a:ext cx="7200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nl-NL"/>
              <a:t>‹#›</a:t>
            </a:fld>
            <a:endParaRPr/>
          </a:p>
        </p:txBody>
      </p:sp>
      <p:sp>
        <p:nvSpPr>
          <p:cNvPr id="172" name="Google Shape;172;p28"/>
          <p:cNvSpPr txBox="1">
            <a:spLocks noGrp="1"/>
          </p:cNvSpPr>
          <p:nvPr>
            <p:ph type="body" idx="3"/>
          </p:nvPr>
        </p:nvSpPr>
        <p:spPr>
          <a:xfrm>
            <a:off x="269875" y="1908000"/>
            <a:ext cx="7854950" cy="2545200"/>
          </a:xfrm>
          <a:prstGeom prst="rect">
            <a:avLst/>
          </a:prstGeom>
          <a:noFill/>
          <a:ln>
            <a:noFill/>
          </a:ln>
        </p:spPr>
        <p:txBody>
          <a:bodyPr spcFirstLastPara="1" wrap="square" lIns="91425" tIns="45700" rIns="91425" bIns="45700" anchor="t" anchorCtr="0">
            <a:spAutoFit/>
          </a:bodyPr>
          <a:lstStyle>
            <a:lvl1pPr marL="457200" lvl="0" indent="-406400" algn="l">
              <a:lnSpc>
                <a:spcPct val="100000"/>
              </a:lnSpc>
              <a:spcBef>
                <a:spcPts val="600"/>
              </a:spcBef>
              <a:spcAft>
                <a:spcPts val="0"/>
              </a:spcAft>
              <a:buClr>
                <a:schemeClr val="dk1"/>
              </a:buClr>
              <a:buSzPts val="2800"/>
              <a:buFont typeface="Calibri"/>
              <a:buAutoNum type="arabicPerio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oofdstuk met achtergrond | grijs vlak met nummer">
  <p:cSld name="Hoofdstuk met achtergrond | grijs vlak met nummer">
    <p:spTree>
      <p:nvGrpSpPr>
        <p:cNvPr id="1" name="Shape 173"/>
        <p:cNvGrpSpPr/>
        <p:nvPr/>
      </p:nvGrpSpPr>
      <p:grpSpPr>
        <a:xfrm>
          <a:off x="0" y="0"/>
          <a:ext cx="0" cy="0"/>
          <a:chOff x="0" y="0"/>
          <a:chExt cx="0" cy="0"/>
        </a:xfrm>
      </p:grpSpPr>
      <p:sp>
        <p:nvSpPr>
          <p:cNvPr id="174" name="Google Shape;174;p29"/>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5" name="Google Shape;175;p29"/>
          <p:cNvSpPr txBox="1">
            <a:spLocks noGrp="1"/>
          </p:cNvSpPr>
          <p:nvPr>
            <p:ph type="body" idx="1"/>
          </p:nvPr>
        </p:nvSpPr>
        <p:spPr>
          <a:xfrm>
            <a:off x="270000" y="2210637"/>
            <a:ext cx="11610000" cy="3346101"/>
          </a:xfrm>
          <a:prstGeom prst="rect">
            <a:avLst/>
          </a:prstGeom>
          <a:solidFill>
            <a:schemeClr val="dk1">
              <a:alpha val="54901"/>
            </a:schemeClr>
          </a:solid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800"/>
              <a:buNone/>
              <a:defRPr b="0" i="0">
                <a:solidFill>
                  <a:schemeClr val="lt1"/>
                </a:solidFill>
                <a:latin typeface="Roboto Light"/>
                <a:ea typeface="Roboto Light"/>
                <a:cs typeface="Roboto Light"/>
                <a:sym typeface="Roboto Light"/>
              </a:defRPr>
            </a:lvl1pPr>
            <a:lvl2pPr marL="914400" lvl="1" indent="-381000" algn="l">
              <a:lnSpc>
                <a:spcPct val="90000"/>
              </a:lnSpc>
              <a:spcBef>
                <a:spcPts val="500"/>
              </a:spcBef>
              <a:spcAft>
                <a:spcPts val="0"/>
              </a:spcAft>
              <a:buClr>
                <a:schemeClr val="lt1"/>
              </a:buClr>
              <a:buSzPts val="2400"/>
              <a:buChar char="•"/>
              <a:defRPr b="0" i="0">
                <a:solidFill>
                  <a:schemeClr val="lt1"/>
                </a:solidFill>
                <a:latin typeface="Roboto Light"/>
                <a:ea typeface="Roboto Light"/>
                <a:cs typeface="Roboto Light"/>
                <a:sym typeface="Roboto Light"/>
              </a:defRPr>
            </a:lvl2pPr>
            <a:lvl3pPr marL="1371600" lvl="2" indent="-355600" algn="l">
              <a:lnSpc>
                <a:spcPct val="90000"/>
              </a:lnSpc>
              <a:spcBef>
                <a:spcPts val="500"/>
              </a:spcBef>
              <a:spcAft>
                <a:spcPts val="0"/>
              </a:spcAft>
              <a:buClr>
                <a:schemeClr val="lt1"/>
              </a:buClr>
              <a:buSzPts val="2000"/>
              <a:buChar char="•"/>
              <a:defRPr b="0" i="0">
                <a:solidFill>
                  <a:schemeClr val="lt1"/>
                </a:solidFill>
                <a:latin typeface="Roboto Light"/>
                <a:ea typeface="Roboto Light"/>
                <a:cs typeface="Roboto Light"/>
                <a:sym typeface="Roboto Light"/>
              </a:defRPr>
            </a:lvl3pPr>
            <a:lvl4pPr marL="1828800" lvl="3" indent="-342900" algn="l">
              <a:lnSpc>
                <a:spcPct val="90000"/>
              </a:lnSpc>
              <a:spcBef>
                <a:spcPts val="500"/>
              </a:spcBef>
              <a:spcAft>
                <a:spcPts val="0"/>
              </a:spcAft>
              <a:buClr>
                <a:schemeClr val="lt1"/>
              </a:buClr>
              <a:buSzPts val="1800"/>
              <a:buChar char="•"/>
              <a:defRPr b="0" i="0">
                <a:solidFill>
                  <a:schemeClr val="lt1"/>
                </a:solidFill>
                <a:latin typeface="Roboto Light"/>
                <a:ea typeface="Roboto Light"/>
                <a:cs typeface="Roboto Light"/>
                <a:sym typeface="Roboto Light"/>
              </a:defRPr>
            </a:lvl4pPr>
            <a:lvl5pPr marL="2286000" lvl="4" indent="-342900" algn="l">
              <a:lnSpc>
                <a:spcPct val="90000"/>
              </a:lnSpc>
              <a:spcBef>
                <a:spcPts val="500"/>
              </a:spcBef>
              <a:spcAft>
                <a:spcPts val="0"/>
              </a:spcAft>
              <a:buClr>
                <a:schemeClr val="lt1"/>
              </a:buClr>
              <a:buSzPts val="1800"/>
              <a:buChar char="•"/>
              <a:defRPr b="0" i="0">
                <a:solidFill>
                  <a:schemeClr val="lt1"/>
                </a:solidFill>
                <a:latin typeface="Roboto Light"/>
                <a:ea typeface="Roboto Light"/>
                <a:cs typeface="Roboto Light"/>
                <a:sym typeface="Roboto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29"/>
          <p:cNvSpPr txBox="1">
            <a:spLocks noGrp="1"/>
          </p:cNvSpPr>
          <p:nvPr>
            <p:ph type="body" idx="3"/>
          </p:nvPr>
        </p:nvSpPr>
        <p:spPr>
          <a:xfrm>
            <a:off x="449999" y="3528000"/>
            <a:ext cx="7920000"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4400"/>
              <a:buNone/>
              <a:defRPr sz="4400" b="0" i="0">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Clr>
                <a:schemeClr val="dk1"/>
              </a:buClr>
              <a:buSzPts val="2400"/>
              <a:buChar char="•"/>
              <a:defRPr b="0" i="0">
                <a:latin typeface="Roboto Light"/>
                <a:ea typeface="Roboto Light"/>
                <a:cs typeface="Roboto Light"/>
                <a:sym typeface="Roboto Light"/>
              </a:defRPr>
            </a:lvl2pPr>
            <a:lvl3pPr marL="1371600" lvl="2" indent="-355600" algn="l">
              <a:lnSpc>
                <a:spcPct val="90000"/>
              </a:lnSpc>
              <a:spcBef>
                <a:spcPts val="500"/>
              </a:spcBef>
              <a:spcAft>
                <a:spcPts val="0"/>
              </a:spcAft>
              <a:buClr>
                <a:schemeClr val="dk1"/>
              </a:buClr>
              <a:buSzPts val="2000"/>
              <a:buChar char="•"/>
              <a:defRPr b="0" i="0">
                <a:latin typeface="Roboto Light"/>
                <a:ea typeface="Roboto Light"/>
                <a:cs typeface="Roboto Light"/>
                <a:sym typeface="Roboto Light"/>
              </a:defRPr>
            </a:lvl3pPr>
            <a:lvl4pPr marL="1828800" lvl="3" indent="-342900" algn="l">
              <a:lnSpc>
                <a:spcPct val="90000"/>
              </a:lnSpc>
              <a:spcBef>
                <a:spcPts val="500"/>
              </a:spcBef>
              <a:spcAft>
                <a:spcPts val="0"/>
              </a:spcAft>
              <a:buClr>
                <a:schemeClr val="dk1"/>
              </a:buClr>
              <a:buSzPts val="1800"/>
              <a:buChar char="•"/>
              <a:defRPr b="0" i="0">
                <a:latin typeface="Roboto Light"/>
                <a:ea typeface="Roboto Light"/>
                <a:cs typeface="Roboto Light"/>
                <a:sym typeface="Roboto Light"/>
              </a:defRPr>
            </a:lvl4pPr>
            <a:lvl5pPr marL="2286000" lvl="4" indent="-342900" algn="l">
              <a:lnSpc>
                <a:spcPct val="90000"/>
              </a:lnSpc>
              <a:spcBef>
                <a:spcPts val="500"/>
              </a:spcBef>
              <a:spcAft>
                <a:spcPts val="0"/>
              </a:spcAft>
              <a:buClr>
                <a:schemeClr val="dk1"/>
              </a:buClr>
              <a:buSzPts val="1800"/>
              <a:buChar char="•"/>
              <a:defRPr b="0" i="0">
                <a:latin typeface="Roboto Light"/>
                <a:ea typeface="Roboto Light"/>
                <a:cs typeface="Roboto Light"/>
                <a:sym typeface="Roboto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29"/>
          <p:cNvSpPr txBox="1">
            <a:spLocks noGrp="1"/>
          </p:cNvSpPr>
          <p:nvPr>
            <p:ph type="body" idx="4"/>
          </p:nvPr>
        </p:nvSpPr>
        <p:spPr>
          <a:xfrm>
            <a:off x="8460000" y="1980000"/>
            <a:ext cx="2180945" cy="452329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30000"/>
              <a:buFont typeface="Calibri"/>
              <a:buNone/>
              <a:defRPr sz="30000" b="0" i="0">
                <a:solidFill>
                  <a:schemeClr val="lt1"/>
                </a:solidFill>
                <a:latin typeface="Century Gothic"/>
                <a:ea typeface="Century Gothic"/>
                <a:cs typeface="Century Gothic"/>
                <a:sym typeface="Century Gothic"/>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epagina met afbeelding | grijze overlay">
  <p:cSld name="Sectiepagina met afbeelding | grijze overlay">
    <p:spTree>
      <p:nvGrpSpPr>
        <p:cNvPr id="1" name="Shape 178"/>
        <p:cNvGrpSpPr/>
        <p:nvPr/>
      </p:nvGrpSpPr>
      <p:grpSpPr>
        <a:xfrm>
          <a:off x="0" y="0"/>
          <a:ext cx="0" cy="0"/>
          <a:chOff x="0" y="0"/>
          <a:chExt cx="0" cy="0"/>
        </a:xfrm>
      </p:grpSpPr>
      <p:sp>
        <p:nvSpPr>
          <p:cNvPr id="179" name="Google Shape;179;p30"/>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0" name="Google Shape;180;p30"/>
          <p:cNvSpPr txBox="1">
            <a:spLocks noGrp="1"/>
          </p:cNvSpPr>
          <p:nvPr>
            <p:ph type="body" idx="1"/>
          </p:nvPr>
        </p:nvSpPr>
        <p:spPr>
          <a:xfrm>
            <a:off x="270000" y="3150000"/>
            <a:ext cx="11610000" cy="2193925"/>
          </a:xfrm>
          <a:prstGeom prst="rect">
            <a:avLst/>
          </a:prstGeom>
          <a:solidFill>
            <a:schemeClr val="dk1">
              <a:alpha val="54901"/>
            </a:schemeClr>
          </a:solid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800"/>
              <a:buNone/>
              <a:defRPr b="0" i="0">
                <a:solidFill>
                  <a:schemeClr val="lt1"/>
                </a:solidFill>
                <a:latin typeface="Roboto Light"/>
                <a:ea typeface="Roboto Light"/>
                <a:cs typeface="Roboto Light"/>
                <a:sym typeface="Roboto Light"/>
              </a:defRPr>
            </a:lvl1pPr>
            <a:lvl2pPr marL="914400" lvl="1" indent="-381000" algn="l">
              <a:lnSpc>
                <a:spcPct val="90000"/>
              </a:lnSpc>
              <a:spcBef>
                <a:spcPts val="500"/>
              </a:spcBef>
              <a:spcAft>
                <a:spcPts val="0"/>
              </a:spcAft>
              <a:buClr>
                <a:schemeClr val="lt1"/>
              </a:buClr>
              <a:buSzPts val="2400"/>
              <a:buChar char="•"/>
              <a:defRPr b="0" i="0">
                <a:solidFill>
                  <a:schemeClr val="lt1"/>
                </a:solidFill>
                <a:latin typeface="Roboto Light"/>
                <a:ea typeface="Roboto Light"/>
                <a:cs typeface="Roboto Light"/>
                <a:sym typeface="Roboto Light"/>
              </a:defRPr>
            </a:lvl2pPr>
            <a:lvl3pPr marL="1371600" lvl="2" indent="-355600" algn="l">
              <a:lnSpc>
                <a:spcPct val="90000"/>
              </a:lnSpc>
              <a:spcBef>
                <a:spcPts val="500"/>
              </a:spcBef>
              <a:spcAft>
                <a:spcPts val="0"/>
              </a:spcAft>
              <a:buClr>
                <a:schemeClr val="lt1"/>
              </a:buClr>
              <a:buSzPts val="2000"/>
              <a:buChar char="•"/>
              <a:defRPr b="0" i="0">
                <a:solidFill>
                  <a:schemeClr val="lt1"/>
                </a:solidFill>
                <a:latin typeface="Roboto Light"/>
                <a:ea typeface="Roboto Light"/>
                <a:cs typeface="Roboto Light"/>
                <a:sym typeface="Roboto Light"/>
              </a:defRPr>
            </a:lvl3pPr>
            <a:lvl4pPr marL="1828800" lvl="3" indent="-342900" algn="l">
              <a:lnSpc>
                <a:spcPct val="90000"/>
              </a:lnSpc>
              <a:spcBef>
                <a:spcPts val="500"/>
              </a:spcBef>
              <a:spcAft>
                <a:spcPts val="0"/>
              </a:spcAft>
              <a:buClr>
                <a:schemeClr val="lt1"/>
              </a:buClr>
              <a:buSzPts val="1800"/>
              <a:buChar char="•"/>
              <a:defRPr b="0" i="0">
                <a:solidFill>
                  <a:schemeClr val="lt1"/>
                </a:solidFill>
                <a:latin typeface="Roboto Light"/>
                <a:ea typeface="Roboto Light"/>
                <a:cs typeface="Roboto Light"/>
                <a:sym typeface="Roboto Light"/>
              </a:defRPr>
            </a:lvl4pPr>
            <a:lvl5pPr marL="2286000" lvl="4" indent="-342900" algn="l">
              <a:lnSpc>
                <a:spcPct val="90000"/>
              </a:lnSpc>
              <a:spcBef>
                <a:spcPts val="500"/>
              </a:spcBef>
              <a:spcAft>
                <a:spcPts val="0"/>
              </a:spcAft>
              <a:buClr>
                <a:schemeClr val="lt1"/>
              </a:buClr>
              <a:buSzPts val="1800"/>
              <a:buChar char="•"/>
              <a:defRPr b="0" i="0">
                <a:solidFill>
                  <a:schemeClr val="lt1"/>
                </a:solidFill>
                <a:latin typeface="Roboto Light"/>
                <a:ea typeface="Roboto Light"/>
                <a:cs typeface="Roboto Light"/>
                <a:sym typeface="Roboto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30"/>
          <p:cNvSpPr txBox="1">
            <a:spLocks noGrp="1"/>
          </p:cNvSpPr>
          <p:nvPr>
            <p:ph type="body" idx="3"/>
          </p:nvPr>
        </p:nvSpPr>
        <p:spPr>
          <a:xfrm>
            <a:off x="450000" y="3538537"/>
            <a:ext cx="11160000" cy="13716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4400"/>
              <a:buNone/>
              <a:defRPr sz="4400" b="0" i="0">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Clr>
                <a:schemeClr val="dk1"/>
              </a:buClr>
              <a:buSzPts val="2400"/>
              <a:buChar char="•"/>
              <a:defRPr b="0" i="0">
                <a:latin typeface="Roboto Light"/>
                <a:ea typeface="Roboto Light"/>
                <a:cs typeface="Roboto Light"/>
                <a:sym typeface="Roboto Light"/>
              </a:defRPr>
            </a:lvl2pPr>
            <a:lvl3pPr marL="1371600" lvl="2" indent="-355600" algn="l">
              <a:lnSpc>
                <a:spcPct val="90000"/>
              </a:lnSpc>
              <a:spcBef>
                <a:spcPts val="500"/>
              </a:spcBef>
              <a:spcAft>
                <a:spcPts val="0"/>
              </a:spcAft>
              <a:buClr>
                <a:schemeClr val="dk1"/>
              </a:buClr>
              <a:buSzPts val="2000"/>
              <a:buChar char="•"/>
              <a:defRPr b="0" i="0">
                <a:latin typeface="Roboto Light"/>
                <a:ea typeface="Roboto Light"/>
                <a:cs typeface="Roboto Light"/>
                <a:sym typeface="Roboto Light"/>
              </a:defRPr>
            </a:lvl3pPr>
            <a:lvl4pPr marL="1828800" lvl="3" indent="-342900" algn="l">
              <a:lnSpc>
                <a:spcPct val="90000"/>
              </a:lnSpc>
              <a:spcBef>
                <a:spcPts val="500"/>
              </a:spcBef>
              <a:spcAft>
                <a:spcPts val="0"/>
              </a:spcAft>
              <a:buClr>
                <a:schemeClr val="dk1"/>
              </a:buClr>
              <a:buSzPts val="1800"/>
              <a:buChar char="•"/>
              <a:defRPr b="0" i="0">
                <a:latin typeface="Roboto Light"/>
                <a:ea typeface="Roboto Light"/>
                <a:cs typeface="Roboto Light"/>
                <a:sym typeface="Roboto Light"/>
              </a:defRPr>
            </a:lvl4pPr>
            <a:lvl5pPr marL="2286000" lvl="4" indent="-342900" algn="l">
              <a:lnSpc>
                <a:spcPct val="90000"/>
              </a:lnSpc>
              <a:spcBef>
                <a:spcPts val="500"/>
              </a:spcBef>
              <a:spcAft>
                <a:spcPts val="0"/>
              </a:spcAft>
              <a:buClr>
                <a:schemeClr val="dk1"/>
              </a:buClr>
              <a:buSzPts val="1800"/>
              <a:buChar char="•"/>
              <a:defRPr b="0" i="0">
                <a:latin typeface="Roboto Light"/>
                <a:ea typeface="Roboto Light"/>
                <a:cs typeface="Roboto Light"/>
                <a:sym typeface="Roboto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82" name="Google Shape;182;p30"/>
          <p:cNvPicPr preferRelativeResize="0"/>
          <p:nvPr/>
        </p:nvPicPr>
        <p:blipFill rotWithShape="1">
          <a:blip r:embed="rId2">
            <a:alphaModFix/>
          </a:blip>
          <a:srcRect/>
          <a:stretch/>
        </p:blipFill>
        <p:spPr>
          <a:xfrm>
            <a:off x="9567333" y="6013450"/>
            <a:ext cx="2464816" cy="71410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epagina met afbeelding | blauwe overlay">
  <p:cSld name="Sectiepagina met afbeelding | blauwe overlay">
    <p:spTree>
      <p:nvGrpSpPr>
        <p:cNvPr id="1" name="Shape 183"/>
        <p:cNvGrpSpPr/>
        <p:nvPr/>
      </p:nvGrpSpPr>
      <p:grpSpPr>
        <a:xfrm>
          <a:off x="0" y="0"/>
          <a:ext cx="0" cy="0"/>
          <a:chOff x="0" y="0"/>
          <a:chExt cx="0" cy="0"/>
        </a:xfrm>
      </p:grpSpPr>
      <p:sp>
        <p:nvSpPr>
          <p:cNvPr id="184" name="Google Shape;184;p31"/>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5" name="Google Shape;185;p31"/>
          <p:cNvSpPr txBox="1">
            <a:spLocks noGrp="1"/>
          </p:cNvSpPr>
          <p:nvPr>
            <p:ph type="body" idx="1"/>
          </p:nvPr>
        </p:nvSpPr>
        <p:spPr>
          <a:xfrm>
            <a:off x="270000" y="3150000"/>
            <a:ext cx="11610000" cy="2193925"/>
          </a:xfrm>
          <a:prstGeom prst="rect">
            <a:avLst/>
          </a:prstGeom>
          <a:solidFill>
            <a:schemeClr val="accent1">
              <a:alpha val="54901"/>
            </a:schemeClr>
          </a:solid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800"/>
              <a:buNone/>
              <a:defRPr b="0" i="0">
                <a:solidFill>
                  <a:schemeClr val="lt1"/>
                </a:solidFill>
                <a:latin typeface="Roboto Light"/>
                <a:ea typeface="Roboto Light"/>
                <a:cs typeface="Roboto Light"/>
                <a:sym typeface="Roboto Light"/>
              </a:defRPr>
            </a:lvl1pPr>
            <a:lvl2pPr marL="914400" lvl="1" indent="-381000" algn="l">
              <a:lnSpc>
                <a:spcPct val="90000"/>
              </a:lnSpc>
              <a:spcBef>
                <a:spcPts val="500"/>
              </a:spcBef>
              <a:spcAft>
                <a:spcPts val="0"/>
              </a:spcAft>
              <a:buClr>
                <a:schemeClr val="lt1"/>
              </a:buClr>
              <a:buSzPts val="2400"/>
              <a:buChar char="•"/>
              <a:defRPr b="0" i="0">
                <a:solidFill>
                  <a:schemeClr val="lt1"/>
                </a:solidFill>
                <a:latin typeface="Roboto Light"/>
                <a:ea typeface="Roboto Light"/>
                <a:cs typeface="Roboto Light"/>
                <a:sym typeface="Roboto Light"/>
              </a:defRPr>
            </a:lvl2pPr>
            <a:lvl3pPr marL="1371600" lvl="2" indent="-355600" algn="l">
              <a:lnSpc>
                <a:spcPct val="90000"/>
              </a:lnSpc>
              <a:spcBef>
                <a:spcPts val="500"/>
              </a:spcBef>
              <a:spcAft>
                <a:spcPts val="0"/>
              </a:spcAft>
              <a:buClr>
                <a:schemeClr val="lt1"/>
              </a:buClr>
              <a:buSzPts val="2000"/>
              <a:buChar char="•"/>
              <a:defRPr b="0" i="0">
                <a:solidFill>
                  <a:schemeClr val="lt1"/>
                </a:solidFill>
                <a:latin typeface="Roboto Light"/>
                <a:ea typeface="Roboto Light"/>
                <a:cs typeface="Roboto Light"/>
                <a:sym typeface="Roboto Light"/>
              </a:defRPr>
            </a:lvl3pPr>
            <a:lvl4pPr marL="1828800" lvl="3" indent="-342900" algn="l">
              <a:lnSpc>
                <a:spcPct val="90000"/>
              </a:lnSpc>
              <a:spcBef>
                <a:spcPts val="500"/>
              </a:spcBef>
              <a:spcAft>
                <a:spcPts val="0"/>
              </a:spcAft>
              <a:buClr>
                <a:schemeClr val="lt1"/>
              </a:buClr>
              <a:buSzPts val="1800"/>
              <a:buChar char="•"/>
              <a:defRPr b="0" i="0">
                <a:solidFill>
                  <a:schemeClr val="lt1"/>
                </a:solidFill>
                <a:latin typeface="Roboto Light"/>
                <a:ea typeface="Roboto Light"/>
                <a:cs typeface="Roboto Light"/>
                <a:sym typeface="Roboto Light"/>
              </a:defRPr>
            </a:lvl4pPr>
            <a:lvl5pPr marL="2286000" lvl="4" indent="-342900" algn="l">
              <a:lnSpc>
                <a:spcPct val="90000"/>
              </a:lnSpc>
              <a:spcBef>
                <a:spcPts val="500"/>
              </a:spcBef>
              <a:spcAft>
                <a:spcPts val="0"/>
              </a:spcAft>
              <a:buClr>
                <a:schemeClr val="lt1"/>
              </a:buClr>
              <a:buSzPts val="1800"/>
              <a:buChar char="•"/>
              <a:defRPr b="0" i="0">
                <a:solidFill>
                  <a:schemeClr val="lt1"/>
                </a:solidFill>
                <a:latin typeface="Roboto Light"/>
                <a:ea typeface="Roboto Light"/>
                <a:cs typeface="Roboto Light"/>
                <a:sym typeface="Roboto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31"/>
          <p:cNvSpPr txBox="1">
            <a:spLocks noGrp="1"/>
          </p:cNvSpPr>
          <p:nvPr>
            <p:ph type="body" idx="3"/>
          </p:nvPr>
        </p:nvSpPr>
        <p:spPr>
          <a:xfrm>
            <a:off x="450000" y="3538537"/>
            <a:ext cx="11160000" cy="13716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4400"/>
              <a:buNone/>
              <a:defRPr sz="4400" b="0" i="0">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Clr>
                <a:schemeClr val="dk1"/>
              </a:buClr>
              <a:buSzPts val="2400"/>
              <a:buChar char="•"/>
              <a:defRPr b="0" i="0">
                <a:latin typeface="Roboto Light"/>
                <a:ea typeface="Roboto Light"/>
                <a:cs typeface="Roboto Light"/>
                <a:sym typeface="Roboto Light"/>
              </a:defRPr>
            </a:lvl2pPr>
            <a:lvl3pPr marL="1371600" lvl="2" indent="-355600" algn="l">
              <a:lnSpc>
                <a:spcPct val="90000"/>
              </a:lnSpc>
              <a:spcBef>
                <a:spcPts val="500"/>
              </a:spcBef>
              <a:spcAft>
                <a:spcPts val="0"/>
              </a:spcAft>
              <a:buClr>
                <a:schemeClr val="dk1"/>
              </a:buClr>
              <a:buSzPts val="2000"/>
              <a:buChar char="•"/>
              <a:defRPr b="0" i="0">
                <a:latin typeface="Roboto Light"/>
                <a:ea typeface="Roboto Light"/>
                <a:cs typeface="Roboto Light"/>
                <a:sym typeface="Roboto Light"/>
              </a:defRPr>
            </a:lvl3pPr>
            <a:lvl4pPr marL="1828800" lvl="3" indent="-342900" algn="l">
              <a:lnSpc>
                <a:spcPct val="90000"/>
              </a:lnSpc>
              <a:spcBef>
                <a:spcPts val="500"/>
              </a:spcBef>
              <a:spcAft>
                <a:spcPts val="0"/>
              </a:spcAft>
              <a:buClr>
                <a:schemeClr val="dk1"/>
              </a:buClr>
              <a:buSzPts val="1800"/>
              <a:buChar char="•"/>
              <a:defRPr b="0" i="0">
                <a:latin typeface="Roboto Light"/>
                <a:ea typeface="Roboto Light"/>
                <a:cs typeface="Roboto Light"/>
                <a:sym typeface="Roboto Light"/>
              </a:defRPr>
            </a:lvl4pPr>
            <a:lvl5pPr marL="2286000" lvl="4" indent="-342900" algn="l">
              <a:lnSpc>
                <a:spcPct val="90000"/>
              </a:lnSpc>
              <a:spcBef>
                <a:spcPts val="500"/>
              </a:spcBef>
              <a:spcAft>
                <a:spcPts val="0"/>
              </a:spcAft>
              <a:buClr>
                <a:schemeClr val="dk1"/>
              </a:buClr>
              <a:buSzPts val="1800"/>
              <a:buChar char="•"/>
              <a:defRPr b="0" i="0">
                <a:latin typeface="Roboto Light"/>
                <a:ea typeface="Roboto Light"/>
                <a:cs typeface="Roboto Light"/>
                <a:sym typeface="Roboto Ligh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87" name="Google Shape;187;p31"/>
          <p:cNvPicPr preferRelativeResize="0"/>
          <p:nvPr/>
        </p:nvPicPr>
        <p:blipFill rotWithShape="1">
          <a:blip r:embed="rId2">
            <a:alphaModFix/>
          </a:blip>
          <a:srcRect/>
          <a:stretch/>
        </p:blipFill>
        <p:spPr>
          <a:xfrm>
            <a:off x="9567333" y="6013450"/>
            <a:ext cx="2464816" cy="71410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360000" y="270000"/>
            <a:ext cx="11430000" cy="7200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360000" y="1440000"/>
            <a:ext cx="114300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3600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76752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5736000" y="6357732"/>
            <a:ext cx="7200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0" marR="0" lvl="1" indent="0" algn="ctr" rtl="0">
              <a:spcBef>
                <a:spcPts val="0"/>
              </a:spcBef>
              <a:buNone/>
              <a:defRPr sz="1200" b="0" i="0" u="none" strike="noStrike" cap="none">
                <a:solidFill>
                  <a:srgbClr val="888888"/>
                </a:solidFill>
                <a:latin typeface="Calibri"/>
                <a:ea typeface="Calibri"/>
                <a:cs typeface="Calibri"/>
                <a:sym typeface="Calibri"/>
              </a:defRPr>
            </a:lvl2pPr>
            <a:lvl3pPr marL="0" marR="0" lvl="2" indent="0" algn="ctr" rtl="0">
              <a:spcBef>
                <a:spcPts val="0"/>
              </a:spcBef>
              <a:buNone/>
              <a:defRPr sz="1200" b="0" i="0" u="none" strike="noStrike" cap="none">
                <a:solidFill>
                  <a:srgbClr val="888888"/>
                </a:solidFill>
                <a:latin typeface="Calibri"/>
                <a:ea typeface="Calibri"/>
                <a:cs typeface="Calibri"/>
                <a:sym typeface="Calibri"/>
              </a:defRPr>
            </a:lvl3pPr>
            <a:lvl4pPr marL="0" marR="0" lvl="3" indent="0" algn="ctr" rtl="0">
              <a:spcBef>
                <a:spcPts val="0"/>
              </a:spcBef>
              <a:buNone/>
              <a:defRPr sz="1200" b="0" i="0" u="none" strike="noStrike" cap="none">
                <a:solidFill>
                  <a:srgbClr val="888888"/>
                </a:solidFill>
                <a:latin typeface="Calibri"/>
                <a:ea typeface="Calibri"/>
                <a:cs typeface="Calibri"/>
                <a:sym typeface="Calibri"/>
              </a:defRPr>
            </a:lvl4pPr>
            <a:lvl5pPr marL="0" marR="0" lvl="4" indent="0" algn="ctr" rtl="0">
              <a:spcBef>
                <a:spcPts val="0"/>
              </a:spcBef>
              <a:buNone/>
              <a:defRPr sz="1200" b="0" i="0" u="none" strike="noStrike" cap="none">
                <a:solidFill>
                  <a:srgbClr val="888888"/>
                </a:solidFill>
                <a:latin typeface="Calibri"/>
                <a:ea typeface="Calibri"/>
                <a:cs typeface="Calibri"/>
                <a:sym typeface="Calibri"/>
              </a:defRPr>
            </a:lvl5pPr>
            <a:lvl6pPr marL="0" marR="0" lvl="5" indent="0" algn="ctr" rtl="0">
              <a:spcBef>
                <a:spcPts val="0"/>
              </a:spcBef>
              <a:buNone/>
              <a:defRPr sz="1200" b="0" i="0" u="none" strike="noStrike" cap="none">
                <a:solidFill>
                  <a:srgbClr val="888888"/>
                </a:solidFill>
                <a:latin typeface="Calibri"/>
                <a:ea typeface="Calibri"/>
                <a:cs typeface="Calibri"/>
                <a:sym typeface="Calibri"/>
              </a:defRPr>
            </a:lvl6pPr>
            <a:lvl7pPr marL="0" marR="0" lvl="6" indent="0" algn="ctr" rtl="0">
              <a:spcBef>
                <a:spcPts val="0"/>
              </a:spcBef>
              <a:buNone/>
              <a:defRPr sz="1200" b="0" i="0" u="none" strike="noStrike" cap="none">
                <a:solidFill>
                  <a:srgbClr val="888888"/>
                </a:solidFill>
                <a:latin typeface="Calibri"/>
                <a:ea typeface="Calibri"/>
                <a:cs typeface="Calibri"/>
                <a:sym typeface="Calibri"/>
              </a:defRPr>
            </a:lvl7pPr>
            <a:lvl8pPr marL="0" marR="0" lvl="7" indent="0" algn="ctr" rtl="0">
              <a:spcBef>
                <a:spcPts val="0"/>
              </a:spcBef>
              <a:buNone/>
              <a:defRPr sz="1200" b="0" i="0" u="none" strike="noStrike" cap="none">
                <a:solidFill>
                  <a:srgbClr val="888888"/>
                </a:solidFill>
                <a:latin typeface="Calibri"/>
                <a:ea typeface="Calibri"/>
                <a:cs typeface="Calibri"/>
                <a:sym typeface="Calibri"/>
              </a:defRPr>
            </a:lvl8pPr>
            <a:lvl9pPr marL="0" marR="0" lvl="8" indent="0" algn="ctr" rtl="0">
              <a:spcBef>
                <a:spcPts val="0"/>
              </a:spcBef>
              <a:buNone/>
              <a:defRPr sz="12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nl-NL"/>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6" r:id="rId3"/>
    <p:sldLayoutId id="2147483658"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6.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customXml" Target="../ink/ink3.xml"/><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150.png"/><Relationship Id="rId2" Type="http://schemas.openxmlformats.org/officeDocument/2006/relationships/notesSlide" Target="../notesSlides/notesSlide21.xml"/><Relationship Id="rId16" Type="http://schemas.openxmlformats.org/officeDocument/2006/relationships/image" Target="../media/image170.png"/><Relationship Id="rId1" Type="http://schemas.openxmlformats.org/officeDocument/2006/relationships/slideLayout" Target="../slideLayouts/slideLayout17.xml"/><Relationship Id="rId6" Type="http://schemas.openxmlformats.org/officeDocument/2006/relationships/diagramColors" Target="../diagrams/colors6.xml"/><Relationship Id="rId11" Type="http://schemas.openxmlformats.org/officeDocument/2006/relationships/customXml" Target="../ink/ink2.xml"/><Relationship Id="rId5" Type="http://schemas.openxmlformats.org/officeDocument/2006/relationships/diagramQuickStyle" Target="../diagrams/quickStyle6.xml"/><Relationship Id="rId15" Type="http://schemas.openxmlformats.org/officeDocument/2006/relationships/customXml" Target="../ink/ink4.xml"/><Relationship Id="rId10" Type="http://schemas.openxmlformats.org/officeDocument/2006/relationships/image" Target="../media/image140.png"/><Relationship Id="rId4" Type="http://schemas.openxmlformats.org/officeDocument/2006/relationships/diagramLayout" Target="../diagrams/layout6.xml"/><Relationship Id="rId9" Type="http://schemas.openxmlformats.org/officeDocument/2006/relationships/customXml" Target="../ink/ink1.xml"/><Relationship Id="rId1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0.png"/><Relationship Id="rId7" Type="http://schemas.openxmlformats.org/officeDocument/2006/relationships/diagramColors" Target="../diagrams/colors8.xml"/><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blogs.sap.com/2020/07/14/sap-business-application-studio-info-blog/"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hyperlink" Target="https://developers.sap.com/tutorial-navigator.html?search=sap+cap&amp;tag=software-product%3Atechnology-platform%2Fsap-business-technology-platform%2Fsap-cloud-application-programming-model"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api.sap.com/api/API_BUSINESS_PARTNER/tryout"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2" name="Google Shape;242;p1"/>
          <p:cNvSpPr>
            <a:spLocks noGrp="1"/>
          </p:cNvSpPr>
          <p:nvPr>
            <p:ph type="pic" idx="3"/>
          </p:nvPr>
        </p:nvSpPr>
        <p:spPr>
          <a:xfrm>
            <a:off x="215900" y="6013450"/>
            <a:ext cx="2586038" cy="714375"/>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endParaRPr dirty="0"/>
          </a:p>
        </p:txBody>
      </p:sp>
      <p:sp>
        <p:nvSpPr>
          <p:cNvPr id="243" name="Google Shape;243;p1"/>
          <p:cNvSpPr txBox="1">
            <a:spLocks noGrp="1"/>
          </p:cNvSpPr>
          <p:nvPr>
            <p:ph type="body" idx="1"/>
          </p:nvPr>
        </p:nvSpPr>
        <p:spPr>
          <a:xfrm>
            <a:off x="1" y="4768904"/>
            <a:ext cx="6120000" cy="354014"/>
          </a:xfrm>
          <a:prstGeom prst="rect">
            <a:avLst/>
          </a:prstGeom>
          <a:noFill/>
          <a:ln>
            <a:noFill/>
          </a:ln>
        </p:spPr>
        <p:txBody>
          <a:bodyPr spcFirstLastPara="1" wrap="square" lIns="91425" tIns="45700" rIns="91425" bIns="45700" anchor="t" anchorCtr="0">
            <a:noAutofit/>
          </a:bodyPr>
          <a:lstStyle/>
          <a:p>
            <a:pPr marL="360000" lvl="0" indent="0" algn="l" rtl="0">
              <a:lnSpc>
                <a:spcPct val="90000"/>
              </a:lnSpc>
              <a:spcBef>
                <a:spcPts val="0"/>
              </a:spcBef>
              <a:spcAft>
                <a:spcPts val="0"/>
              </a:spcAft>
              <a:buClr>
                <a:schemeClr val="dk1"/>
              </a:buClr>
              <a:buSzPts val="2000"/>
              <a:buNone/>
            </a:pPr>
            <a:endParaRPr/>
          </a:p>
        </p:txBody>
      </p:sp>
      <p:sp>
        <p:nvSpPr>
          <p:cNvPr id="244" name="Google Shape;244;p1"/>
          <p:cNvSpPr txBox="1">
            <a:spLocks noGrp="1"/>
          </p:cNvSpPr>
          <p:nvPr>
            <p:ph type="body" idx="4"/>
          </p:nvPr>
        </p:nvSpPr>
        <p:spPr>
          <a:xfrm>
            <a:off x="0" y="3043238"/>
            <a:ext cx="7200000" cy="630000"/>
          </a:xfrm>
          <a:prstGeom prst="rect">
            <a:avLst/>
          </a:prstGeom>
          <a:solidFill>
            <a:schemeClr val="accent1"/>
          </a:solidFill>
          <a:ln>
            <a:noFill/>
          </a:ln>
        </p:spPr>
        <p:txBody>
          <a:bodyPr spcFirstLastPara="1" wrap="square" lIns="180000" tIns="45700" rIns="91425" bIns="45700" anchor="ctr" anchorCtr="0">
            <a:noAutofit/>
          </a:bodyPr>
          <a:lstStyle/>
          <a:p>
            <a:pPr marL="0" lvl="0" indent="0" algn="l" rtl="0">
              <a:lnSpc>
                <a:spcPct val="90000"/>
              </a:lnSpc>
              <a:spcBef>
                <a:spcPts val="0"/>
              </a:spcBef>
              <a:spcAft>
                <a:spcPts val="0"/>
              </a:spcAft>
              <a:buClr>
                <a:schemeClr val="lt1"/>
              </a:buClr>
              <a:buSzPts val="4800"/>
              <a:buNone/>
            </a:pPr>
            <a:r>
              <a:rPr lang="nl-NL" dirty="0"/>
              <a:t>Introductie van SAP CAP</a:t>
            </a:r>
            <a:endParaRPr dirty="0"/>
          </a:p>
        </p:txBody>
      </p:sp>
      <p:sp>
        <p:nvSpPr>
          <p:cNvPr id="245" name="Google Shape;245;p1"/>
          <p:cNvSpPr txBox="1">
            <a:spLocks noGrp="1"/>
          </p:cNvSpPr>
          <p:nvPr>
            <p:ph type="body" idx="5"/>
          </p:nvPr>
        </p:nvSpPr>
        <p:spPr>
          <a:xfrm>
            <a:off x="0" y="3906838"/>
            <a:ext cx="6120000" cy="358775"/>
          </a:xfrm>
          <a:prstGeom prst="rect">
            <a:avLst/>
          </a:prstGeom>
          <a:solidFill>
            <a:schemeClr val="accent2"/>
          </a:solidFill>
          <a:ln>
            <a:noFill/>
          </a:ln>
        </p:spPr>
        <p:txBody>
          <a:bodyPr spcFirstLastPara="1" wrap="square" lIns="180000" tIns="45700" rIns="91425" bIns="45700" anchor="ctr" anchorCtr="0">
            <a:noAutofit/>
          </a:bodyPr>
          <a:lstStyle/>
          <a:p>
            <a:pPr marL="0" lvl="0" indent="0" algn="l" rtl="0">
              <a:lnSpc>
                <a:spcPct val="90000"/>
              </a:lnSpc>
              <a:spcBef>
                <a:spcPts val="0"/>
              </a:spcBef>
              <a:spcAft>
                <a:spcPts val="0"/>
              </a:spcAft>
              <a:buClr>
                <a:schemeClr val="lt1"/>
              </a:buClr>
              <a:buSzPts val="2400"/>
              <a:buNone/>
            </a:pPr>
            <a:r>
              <a:rPr lang="nl-NL" dirty="0"/>
              <a:t>Door Robin Laurenssen en Frank Hammen</a:t>
            </a:r>
            <a:endParaRPr dirty="0"/>
          </a:p>
        </p:txBody>
      </p:sp>
      <p:pic>
        <p:nvPicPr>
          <p:cNvPr id="1028" name="Picture 4" descr="SAP Cloud Application Programming Model (CAP) – start here | SAP Blogs">
            <a:extLst>
              <a:ext uri="{FF2B5EF4-FFF2-40B4-BE49-F238E27FC236}">
                <a16:creationId xmlns:a16="http://schemas.microsoft.com/office/drawing/2014/main" id="{ADE3CE5A-54B7-E41D-B7F4-DFBDE18E6753}"/>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t="15312" b="15312"/>
          <a:stretch>
            <a:fillRect/>
          </a:stretch>
        </p:blipFill>
        <p:spPr bwMode="auto">
          <a:xfrm>
            <a:off x="0" y="0"/>
            <a:ext cx="7200000" cy="2657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9" name="Google Shape;429;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nl-NL"/>
              <a:t>10</a:t>
            </a:fld>
            <a:endParaRPr/>
          </a:p>
        </p:txBody>
      </p:sp>
      <p:sp>
        <p:nvSpPr>
          <p:cNvPr id="5" name="Google Shape;427;p9">
            <a:extLst>
              <a:ext uri="{FF2B5EF4-FFF2-40B4-BE49-F238E27FC236}">
                <a16:creationId xmlns:a16="http://schemas.microsoft.com/office/drawing/2014/main" id="{CA2B087A-C7A3-CBE3-06C9-A65CE2A5FF20}"/>
              </a:ext>
            </a:extLst>
          </p:cNvPr>
          <p:cNvSpPr txBox="1">
            <a:spLocks noGrp="1"/>
          </p:cNvSpPr>
          <p:nvPr>
            <p:ph type="body" idx="1"/>
          </p:nvPr>
        </p:nvSpPr>
        <p:spPr>
          <a:xfrm>
            <a:off x="360363" y="946644"/>
            <a:ext cx="8100000" cy="80645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buNone/>
            </a:pPr>
            <a:endParaRPr lang="fr-FR" dirty="0">
              <a:solidFill>
                <a:schemeClr val="accent1"/>
              </a:solidFill>
            </a:endParaRPr>
          </a:p>
        </p:txBody>
      </p:sp>
      <p:sp>
        <p:nvSpPr>
          <p:cNvPr id="4" name="Google Shape;426;p9">
            <a:extLst>
              <a:ext uri="{FF2B5EF4-FFF2-40B4-BE49-F238E27FC236}">
                <a16:creationId xmlns:a16="http://schemas.microsoft.com/office/drawing/2014/main" id="{5CCC44B6-5363-87AF-72A0-F4A1C2994CBA}"/>
              </a:ext>
            </a:extLst>
          </p:cNvPr>
          <p:cNvSpPr txBox="1">
            <a:spLocks noGrp="1"/>
          </p:cNvSpPr>
          <p:nvPr>
            <p:ph type="title"/>
          </p:nvPr>
        </p:nvSpPr>
        <p:spPr>
          <a:xfrm>
            <a:off x="360000" y="270000"/>
            <a:ext cx="11430000" cy="720000"/>
          </a:xfrm>
          <a:prstGeom prst="rect">
            <a:avLst/>
          </a:prstGeom>
          <a:noFill/>
          <a:ln>
            <a:noFill/>
          </a:ln>
        </p:spPr>
        <p:txBody>
          <a:bodyPr spcFirstLastPara="1" wrap="square" lIns="72000" tIns="45700" rIns="91425" bIns="45700" anchor="ctr" anchorCtr="0">
            <a:spAutoFit/>
          </a:bodyPr>
          <a:lstStyle/>
          <a:p>
            <a:pPr marL="0" lvl="0" indent="0" algn="l" rtl="0">
              <a:lnSpc>
                <a:spcPct val="90000"/>
              </a:lnSpc>
              <a:spcBef>
                <a:spcPts val="0"/>
              </a:spcBef>
              <a:spcAft>
                <a:spcPts val="0"/>
              </a:spcAft>
              <a:buClr>
                <a:schemeClr val="accent1"/>
              </a:buClr>
              <a:buSzPts val="2800"/>
              <a:buNone/>
            </a:pPr>
            <a:r>
              <a:rPr lang="fr-FR" dirty="0"/>
              <a:t>Node.js</a:t>
            </a:r>
          </a:p>
        </p:txBody>
      </p:sp>
      <p:sp>
        <p:nvSpPr>
          <p:cNvPr id="6" name="TextBox 5">
            <a:extLst>
              <a:ext uri="{FF2B5EF4-FFF2-40B4-BE49-F238E27FC236}">
                <a16:creationId xmlns:a16="http://schemas.microsoft.com/office/drawing/2014/main" id="{E2C17430-E6FD-4FEB-AAE1-28718826CDE7}"/>
              </a:ext>
            </a:extLst>
          </p:cNvPr>
          <p:cNvSpPr txBox="1"/>
          <p:nvPr/>
        </p:nvSpPr>
        <p:spPr>
          <a:xfrm>
            <a:off x="360000" y="2552983"/>
            <a:ext cx="10908635" cy="1102931"/>
          </a:xfrm>
          <a:prstGeom prst="rect">
            <a:avLst/>
          </a:prstGeom>
          <a:noFill/>
        </p:spPr>
        <p:txBody>
          <a:bodyPr wrap="square">
            <a:spAutoFit/>
          </a:bodyPr>
          <a:lstStyle/>
          <a:p>
            <a:pPr>
              <a:lnSpc>
                <a:spcPts val="27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nl-NL" sz="1800" dirty="0"/>
              <a:t>Node.js is een open source en </a:t>
            </a:r>
            <a:r>
              <a:rPr lang="nl-NL" sz="1800" dirty="0" err="1"/>
              <a:t>multiplatform</a:t>
            </a:r>
            <a:r>
              <a:rPr lang="nl-NL" sz="1800" dirty="0"/>
              <a:t> </a:t>
            </a:r>
            <a:r>
              <a:rPr lang="nl-NL" sz="1800" dirty="0" err="1"/>
              <a:t>JavaScript</a:t>
            </a:r>
            <a:r>
              <a:rPr lang="nl-NL" sz="1800" dirty="0"/>
              <a:t>-</a:t>
            </a:r>
            <a:r>
              <a:rPr lang="nl-NL" sz="1800" dirty="0" err="1"/>
              <a:t>runtime</a:t>
            </a:r>
            <a:r>
              <a:rPr lang="nl-NL" sz="1800" dirty="0"/>
              <a:t>-omgeving waarmee </a:t>
            </a:r>
            <a:r>
              <a:rPr lang="nl-NL" sz="1800" dirty="0" err="1"/>
              <a:t>JavaScript</a:t>
            </a:r>
            <a:r>
              <a:rPr lang="nl-NL" sz="1800" dirty="0"/>
              <a:t> buiten een browser uitgevoerd kan worden. Met Node.js kunnen ontwikkelaars </a:t>
            </a:r>
            <a:r>
              <a:rPr lang="nl-NL" sz="1800" dirty="0" err="1"/>
              <a:t>JavaScript</a:t>
            </a:r>
            <a:r>
              <a:rPr lang="nl-NL" sz="1800" dirty="0"/>
              <a:t> gebruiken voor </a:t>
            </a:r>
            <a:r>
              <a:rPr lang="nl-NL" sz="1800" dirty="0" err="1"/>
              <a:t>command</a:t>
            </a:r>
            <a:r>
              <a:rPr lang="nl-NL" sz="1800" dirty="0"/>
              <a:t>-line-tools en server-side scripting.</a:t>
            </a:r>
          </a:p>
        </p:txBody>
      </p:sp>
    </p:spTree>
    <p:extLst>
      <p:ext uri="{BB962C8B-B14F-4D97-AF65-F5344CB8AC3E}">
        <p14:creationId xmlns:p14="http://schemas.microsoft.com/office/powerpoint/2010/main" val="1326756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9" name="Google Shape;429;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nl-NL"/>
              <a:t>11</a:t>
            </a:fld>
            <a:endParaRPr/>
          </a:p>
        </p:txBody>
      </p:sp>
      <p:sp>
        <p:nvSpPr>
          <p:cNvPr id="5" name="Google Shape;427;p9">
            <a:extLst>
              <a:ext uri="{FF2B5EF4-FFF2-40B4-BE49-F238E27FC236}">
                <a16:creationId xmlns:a16="http://schemas.microsoft.com/office/drawing/2014/main" id="{CA2B087A-C7A3-CBE3-06C9-A65CE2A5FF20}"/>
              </a:ext>
            </a:extLst>
          </p:cNvPr>
          <p:cNvSpPr txBox="1">
            <a:spLocks noGrp="1"/>
          </p:cNvSpPr>
          <p:nvPr>
            <p:ph type="body" idx="1"/>
          </p:nvPr>
        </p:nvSpPr>
        <p:spPr>
          <a:xfrm>
            <a:off x="360363" y="946644"/>
            <a:ext cx="8100000" cy="80645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buNone/>
            </a:pPr>
            <a:endParaRPr lang="fr-FR" dirty="0">
              <a:solidFill>
                <a:schemeClr val="accent1"/>
              </a:solidFill>
            </a:endParaRPr>
          </a:p>
        </p:txBody>
      </p:sp>
      <p:sp>
        <p:nvSpPr>
          <p:cNvPr id="4" name="Google Shape;426;p9">
            <a:extLst>
              <a:ext uri="{FF2B5EF4-FFF2-40B4-BE49-F238E27FC236}">
                <a16:creationId xmlns:a16="http://schemas.microsoft.com/office/drawing/2014/main" id="{5CCC44B6-5363-87AF-72A0-F4A1C2994CBA}"/>
              </a:ext>
            </a:extLst>
          </p:cNvPr>
          <p:cNvSpPr txBox="1">
            <a:spLocks noGrp="1"/>
          </p:cNvSpPr>
          <p:nvPr>
            <p:ph type="title"/>
          </p:nvPr>
        </p:nvSpPr>
        <p:spPr>
          <a:xfrm>
            <a:off x="360000" y="270000"/>
            <a:ext cx="11430000" cy="720000"/>
          </a:xfrm>
          <a:prstGeom prst="rect">
            <a:avLst/>
          </a:prstGeom>
          <a:noFill/>
          <a:ln>
            <a:noFill/>
          </a:ln>
        </p:spPr>
        <p:txBody>
          <a:bodyPr spcFirstLastPara="1" wrap="square" lIns="72000" tIns="45700" rIns="91425" bIns="45700" anchor="ctr" anchorCtr="0">
            <a:spAutoFit/>
          </a:bodyPr>
          <a:lstStyle/>
          <a:p>
            <a:pPr marL="0" lvl="0" indent="0" algn="l" rtl="0">
              <a:lnSpc>
                <a:spcPct val="90000"/>
              </a:lnSpc>
              <a:spcBef>
                <a:spcPts val="0"/>
              </a:spcBef>
              <a:spcAft>
                <a:spcPts val="0"/>
              </a:spcAft>
              <a:buClr>
                <a:schemeClr val="accent1"/>
              </a:buClr>
              <a:buSzPts val="2800"/>
              <a:buNone/>
            </a:pPr>
            <a:r>
              <a:rPr lang="fr-FR" dirty="0"/>
              <a:t>Node.js</a:t>
            </a:r>
          </a:p>
        </p:txBody>
      </p:sp>
      <p:pic>
        <p:nvPicPr>
          <p:cNvPr id="1026" name="Picture 2">
            <a:extLst>
              <a:ext uri="{FF2B5EF4-FFF2-40B4-BE49-F238E27FC236}">
                <a16:creationId xmlns:a16="http://schemas.microsoft.com/office/drawing/2014/main" id="{61A40AC3-6B63-03F4-1ADC-2E94B60E6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8701" y="968188"/>
            <a:ext cx="7874598" cy="492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470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9" name="Google Shape;429;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nl-NL"/>
              <a:t>12</a:t>
            </a:fld>
            <a:endParaRPr/>
          </a:p>
        </p:txBody>
      </p:sp>
      <p:sp>
        <p:nvSpPr>
          <p:cNvPr id="5" name="Google Shape;427;p9">
            <a:extLst>
              <a:ext uri="{FF2B5EF4-FFF2-40B4-BE49-F238E27FC236}">
                <a16:creationId xmlns:a16="http://schemas.microsoft.com/office/drawing/2014/main" id="{CA2B087A-C7A3-CBE3-06C9-A65CE2A5FF20}"/>
              </a:ext>
            </a:extLst>
          </p:cNvPr>
          <p:cNvSpPr txBox="1">
            <a:spLocks noGrp="1"/>
          </p:cNvSpPr>
          <p:nvPr>
            <p:ph type="body" idx="1"/>
          </p:nvPr>
        </p:nvSpPr>
        <p:spPr>
          <a:xfrm>
            <a:off x="360363" y="946644"/>
            <a:ext cx="8100000" cy="80645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buNone/>
            </a:pPr>
            <a:endParaRPr lang="fr-FR" dirty="0">
              <a:solidFill>
                <a:schemeClr val="accent1"/>
              </a:solidFill>
            </a:endParaRPr>
          </a:p>
        </p:txBody>
      </p:sp>
      <p:sp>
        <p:nvSpPr>
          <p:cNvPr id="4" name="Google Shape;426;p9">
            <a:extLst>
              <a:ext uri="{FF2B5EF4-FFF2-40B4-BE49-F238E27FC236}">
                <a16:creationId xmlns:a16="http://schemas.microsoft.com/office/drawing/2014/main" id="{5CCC44B6-5363-87AF-72A0-F4A1C2994CBA}"/>
              </a:ext>
            </a:extLst>
          </p:cNvPr>
          <p:cNvSpPr txBox="1">
            <a:spLocks noGrp="1"/>
          </p:cNvSpPr>
          <p:nvPr>
            <p:ph type="title"/>
          </p:nvPr>
        </p:nvSpPr>
        <p:spPr>
          <a:xfrm>
            <a:off x="360000" y="270000"/>
            <a:ext cx="11430000" cy="720000"/>
          </a:xfrm>
          <a:prstGeom prst="rect">
            <a:avLst/>
          </a:prstGeom>
          <a:noFill/>
          <a:ln>
            <a:noFill/>
          </a:ln>
        </p:spPr>
        <p:txBody>
          <a:bodyPr spcFirstLastPara="1" wrap="square" lIns="72000" tIns="45700" rIns="91425" bIns="45700" anchor="ctr" anchorCtr="0">
            <a:spAutoFit/>
          </a:bodyPr>
          <a:lstStyle/>
          <a:p>
            <a:pPr marL="0" lvl="0" indent="0" algn="l" rtl="0">
              <a:lnSpc>
                <a:spcPct val="90000"/>
              </a:lnSpc>
              <a:spcBef>
                <a:spcPts val="0"/>
              </a:spcBef>
              <a:spcAft>
                <a:spcPts val="0"/>
              </a:spcAft>
              <a:buClr>
                <a:schemeClr val="accent1"/>
              </a:buClr>
              <a:buSzPts val="2800"/>
              <a:buNone/>
            </a:pPr>
            <a:r>
              <a:rPr lang="fr-FR" dirty="0"/>
              <a:t>Node.js</a:t>
            </a:r>
          </a:p>
        </p:txBody>
      </p:sp>
      <p:pic>
        <p:nvPicPr>
          <p:cNvPr id="3" name="Picture 2">
            <a:extLst>
              <a:ext uri="{FF2B5EF4-FFF2-40B4-BE49-F238E27FC236}">
                <a16:creationId xmlns:a16="http://schemas.microsoft.com/office/drawing/2014/main" id="{D418D470-1E43-AEFC-C174-1B38E23FE575}"/>
              </a:ext>
            </a:extLst>
          </p:cNvPr>
          <p:cNvPicPr>
            <a:picLocks noChangeAspect="1"/>
          </p:cNvPicPr>
          <p:nvPr/>
        </p:nvPicPr>
        <p:blipFill>
          <a:blip r:embed="rId3"/>
          <a:stretch>
            <a:fillRect/>
          </a:stretch>
        </p:blipFill>
        <p:spPr>
          <a:xfrm>
            <a:off x="2589141" y="385619"/>
            <a:ext cx="6971718" cy="6086762"/>
          </a:xfrm>
          <a:prstGeom prst="rect">
            <a:avLst/>
          </a:prstGeom>
        </p:spPr>
      </p:pic>
    </p:spTree>
    <p:extLst>
      <p:ext uri="{BB962C8B-B14F-4D97-AF65-F5344CB8AC3E}">
        <p14:creationId xmlns:p14="http://schemas.microsoft.com/office/powerpoint/2010/main" val="1018525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9" name="Google Shape;429;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nl-NL"/>
              <a:t>13</a:t>
            </a:fld>
            <a:endParaRPr/>
          </a:p>
        </p:txBody>
      </p:sp>
      <p:sp>
        <p:nvSpPr>
          <p:cNvPr id="5" name="Google Shape;427;p9">
            <a:extLst>
              <a:ext uri="{FF2B5EF4-FFF2-40B4-BE49-F238E27FC236}">
                <a16:creationId xmlns:a16="http://schemas.microsoft.com/office/drawing/2014/main" id="{CA2B087A-C7A3-CBE3-06C9-A65CE2A5FF20}"/>
              </a:ext>
            </a:extLst>
          </p:cNvPr>
          <p:cNvSpPr txBox="1">
            <a:spLocks noGrp="1"/>
          </p:cNvSpPr>
          <p:nvPr>
            <p:ph type="body" idx="1"/>
          </p:nvPr>
        </p:nvSpPr>
        <p:spPr>
          <a:xfrm>
            <a:off x="360363" y="946644"/>
            <a:ext cx="8100000" cy="80645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buNone/>
            </a:pPr>
            <a:endParaRPr lang="fr-FR" dirty="0">
              <a:solidFill>
                <a:schemeClr val="accent1"/>
              </a:solidFill>
            </a:endParaRPr>
          </a:p>
        </p:txBody>
      </p:sp>
      <p:sp>
        <p:nvSpPr>
          <p:cNvPr id="4" name="Google Shape;426;p9">
            <a:extLst>
              <a:ext uri="{FF2B5EF4-FFF2-40B4-BE49-F238E27FC236}">
                <a16:creationId xmlns:a16="http://schemas.microsoft.com/office/drawing/2014/main" id="{5CCC44B6-5363-87AF-72A0-F4A1C2994CBA}"/>
              </a:ext>
            </a:extLst>
          </p:cNvPr>
          <p:cNvSpPr txBox="1">
            <a:spLocks noGrp="1"/>
          </p:cNvSpPr>
          <p:nvPr>
            <p:ph type="title"/>
          </p:nvPr>
        </p:nvSpPr>
        <p:spPr>
          <a:xfrm>
            <a:off x="360000" y="270000"/>
            <a:ext cx="11430000" cy="720000"/>
          </a:xfrm>
          <a:prstGeom prst="rect">
            <a:avLst/>
          </a:prstGeom>
          <a:noFill/>
          <a:ln>
            <a:noFill/>
          </a:ln>
        </p:spPr>
        <p:txBody>
          <a:bodyPr spcFirstLastPara="1" wrap="square" lIns="72000" tIns="45700" rIns="91425" bIns="45700" anchor="ctr" anchorCtr="0">
            <a:spAutoFit/>
          </a:bodyPr>
          <a:lstStyle/>
          <a:p>
            <a:pPr marL="0" lvl="0" indent="0" algn="l" rtl="0">
              <a:lnSpc>
                <a:spcPct val="90000"/>
              </a:lnSpc>
              <a:spcBef>
                <a:spcPts val="0"/>
              </a:spcBef>
              <a:spcAft>
                <a:spcPts val="0"/>
              </a:spcAft>
              <a:buClr>
                <a:schemeClr val="accent1"/>
              </a:buClr>
              <a:buSzPts val="2800"/>
              <a:buNone/>
            </a:pPr>
            <a:r>
              <a:rPr lang="fr-FR" dirty="0"/>
              <a:t>BTP</a:t>
            </a:r>
          </a:p>
        </p:txBody>
      </p:sp>
      <p:sp>
        <p:nvSpPr>
          <p:cNvPr id="2" name="TextBox 1">
            <a:extLst>
              <a:ext uri="{FF2B5EF4-FFF2-40B4-BE49-F238E27FC236}">
                <a16:creationId xmlns:a16="http://schemas.microsoft.com/office/drawing/2014/main" id="{D62B3D40-9455-51AA-1CE8-5D31722C0893}"/>
              </a:ext>
            </a:extLst>
          </p:cNvPr>
          <p:cNvSpPr txBox="1"/>
          <p:nvPr/>
        </p:nvSpPr>
        <p:spPr>
          <a:xfrm>
            <a:off x="1785388" y="2937991"/>
            <a:ext cx="9700715" cy="744948"/>
          </a:xfrm>
          <a:prstGeom prst="rect">
            <a:avLst/>
          </a:prstGeom>
          <a:noFill/>
        </p:spPr>
        <p:txBody>
          <a:bodyPr wrap="square">
            <a:spAutoFit/>
          </a:bodyPr>
          <a:lstStyle/>
          <a:p>
            <a:pPr>
              <a:lnSpc>
                <a:spcPts val="27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nl-NL" sz="1600" dirty="0"/>
              <a:t>SAP Business Technology Platform (SAP BTP) brengt data en analyse, kunstmatige intelligentie, </a:t>
            </a:r>
            <a:r>
              <a:rPr lang="nl-NL" sz="1600" dirty="0" err="1"/>
              <a:t>applicatie-ontwikkeling</a:t>
            </a:r>
            <a:r>
              <a:rPr lang="nl-NL" sz="1600" dirty="0"/>
              <a:t>, automatisering en integratie samen in één uniforme omgeving.</a:t>
            </a:r>
          </a:p>
        </p:txBody>
      </p:sp>
    </p:spTree>
    <p:extLst>
      <p:ext uri="{BB962C8B-B14F-4D97-AF65-F5344CB8AC3E}">
        <p14:creationId xmlns:p14="http://schemas.microsoft.com/office/powerpoint/2010/main" val="3847693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9" name="Google Shape;429;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nl-NL"/>
              <a:t>14</a:t>
            </a:fld>
            <a:endParaRPr/>
          </a:p>
        </p:txBody>
      </p:sp>
      <p:sp>
        <p:nvSpPr>
          <p:cNvPr id="5" name="Google Shape;427;p9">
            <a:extLst>
              <a:ext uri="{FF2B5EF4-FFF2-40B4-BE49-F238E27FC236}">
                <a16:creationId xmlns:a16="http://schemas.microsoft.com/office/drawing/2014/main" id="{CA2B087A-C7A3-CBE3-06C9-A65CE2A5FF20}"/>
              </a:ext>
            </a:extLst>
          </p:cNvPr>
          <p:cNvSpPr txBox="1">
            <a:spLocks noGrp="1"/>
          </p:cNvSpPr>
          <p:nvPr>
            <p:ph type="body" idx="1"/>
          </p:nvPr>
        </p:nvSpPr>
        <p:spPr>
          <a:xfrm>
            <a:off x="360363" y="946644"/>
            <a:ext cx="8100000" cy="80645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buNone/>
            </a:pPr>
            <a:endParaRPr lang="fr-FR" dirty="0">
              <a:solidFill>
                <a:schemeClr val="accent1"/>
              </a:solidFill>
            </a:endParaRPr>
          </a:p>
        </p:txBody>
      </p:sp>
      <p:sp>
        <p:nvSpPr>
          <p:cNvPr id="4" name="Google Shape;426;p9">
            <a:extLst>
              <a:ext uri="{FF2B5EF4-FFF2-40B4-BE49-F238E27FC236}">
                <a16:creationId xmlns:a16="http://schemas.microsoft.com/office/drawing/2014/main" id="{5CCC44B6-5363-87AF-72A0-F4A1C2994CBA}"/>
              </a:ext>
            </a:extLst>
          </p:cNvPr>
          <p:cNvSpPr txBox="1">
            <a:spLocks noGrp="1"/>
          </p:cNvSpPr>
          <p:nvPr>
            <p:ph type="title"/>
          </p:nvPr>
        </p:nvSpPr>
        <p:spPr>
          <a:xfrm>
            <a:off x="360000" y="270000"/>
            <a:ext cx="11430000" cy="720000"/>
          </a:xfrm>
          <a:prstGeom prst="rect">
            <a:avLst/>
          </a:prstGeom>
          <a:noFill/>
          <a:ln>
            <a:noFill/>
          </a:ln>
        </p:spPr>
        <p:txBody>
          <a:bodyPr spcFirstLastPara="1" wrap="square" lIns="72000" tIns="45700" rIns="91425" bIns="45700" anchor="ctr" anchorCtr="0">
            <a:spAutoFit/>
          </a:bodyPr>
          <a:lstStyle/>
          <a:p>
            <a:pPr marL="0" lvl="0" indent="0" algn="l" rtl="0">
              <a:lnSpc>
                <a:spcPct val="90000"/>
              </a:lnSpc>
              <a:spcBef>
                <a:spcPts val="0"/>
              </a:spcBef>
              <a:spcAft>
                <a:spcPts val="0"/>
              </a:spcAft>
              <a:buClr>
                <a:schemeClr val="accent1"/>
              </a:buClr>
              <a:buSzPts val="2800"/>
              <a:buNone/>
            </a:pPr>
            <a:r>
              <a:rPr lang="fr-FR" dirty="0"/>
              <a:t>BTP</a:t>
            </a:r>
          </a:p>
        </p:txBody>
      </p:sp>
      <p:pic>
        <p:nvPicPr>
          <p:cNvPr id="3" name="Picture 2">
            <a:extLst>
              <a:ext uri="{FF2B5EF4-FFF2-40B4-BE49-F238E27FC236}">
                <a16:creationId xmlns:a16="http://schemas.microsoft.com/office/drawing/2014/main" id="{81978AE0-F4CD-1F52-2EE9-1DC799A7C4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9612" y="1069648"/>
            <a:ext cx="11232776" cy="4718704"/>
          </a:xfrm>
          <a:prstGeom prst="rect">
            <a:avLst/>
          </a:prstGeom>
          <a:noFill/>
          <a:ln>
            <a:noFill/>
          </a:ln>
        </p:spPr>
      </p:pic>
    </p:spTree>
    <p:extLst>
      <p:ext uri="{BB962C8B-B14F-4D97-AF65-F5344CB8AC3E}">
        <p14:creationId xmlns:p14="http://schemas.microsoft.com/office/powerpoint/2010/main" val="2413473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277ED76-46F4-DDCA-AC4D-0AB16453B794}"/>
              </a:ext>
            </a:extLst>
          </p:cNvPr>
          <p:cNvGraphicFramePr>
            <a:graphicFrameLocks noGrp="1"/>
          </p:cNvGraphicFramePr>
          <p:nvPr>
            <p:ph idx="1"/>
          </p:nvPr>
        </p:nvGraphicFramePr>
        <p:xfrm>
          <a:off x="1117599" y="1401690"/>
          <a:ext cx="10615559" cy="3725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6E727407-6701-229D-7AE8-A47E68CE562E}"/>
              </a:ext>
            </a:extLst>
          </p:cNvPr>
          <p:cNvSpPr>
            <a:spLocks noGrp="1"/>
          </p:cNvSpPr>
          <p:nvPr>
            <p:ph type="title"/>
          </p:nvPr>
        </p:nvSpPr>
        <p:spPr/>
        <p:txBody>
          <a:bodyPr>
            <a:normAutofit fontScale="90000"/>
          </a:bodyPr>
          <a:lstStyle/>
          <a:p>
            <a:r>
              <a:rPr lang="nl-NL" dirty="0"/>
              <a:t>Best </a:t>
            </a:r>
            <a:r>
              <a:rPr lang="nl-NL" dirty="0" err="1"/>
              <a:t>Practices</a:t>
            </a:r>
            <a:r>
              <a:rPr lang="nl-NL" dirty="0"/>
              <a:t> en Voordelen</a:t>
            </a:r>
          </a:p>
        </p:txBody>
      </p:sp>
      <p:sp>
        <p:nvSpPr>
          <p:cNvPr id="3" name="TextBox 2">
            <a:extLst>
              <a:ext uri="{FF2B5EF4-FFF2-40B4-BE49-F238E27FC236}">
                <a16:creationId xmlns:a16="http://schemas.microsoft.com/office/drawing/2014/main" id="{C4D393DA-65AD-D218-2AFC-6CA6E1B727B8}"/>
              </a:ext>
            </a:extLst>
          </p:cNvPr>
          <p:cNvSpPr txBox="1"/>
          <p:nvPr/>
        </p:nvSpPr>
        <p:spPr>
          <a:xfrm>
            <a:off x="1604355" y="2894616"/>
            <a:ext cx="2701637" cy="461665"/>
          </a:xfrm>
          <a:prstGeom prst="rect">
            <a:avLst/>
          </a:prstGeom>
          <a:noFill/>
        </p:spPr>
        <p:txBody>
          <a:bodyPr wrap="square" rtlCol="0">
            <a:spAutoFit/>
          </a:bodyPr>
          <a:lstStyle/>
          <a:p>
            <a:r>
              <a:rPr lang="nl-NL" sz="2400" u="sng" dirty="0">
                <a:solidFill>
                  <a:srgbClr val="E36E64"/>
                </a:solidFill>
                <a:latin typeface="Raleway SemiBold" pitchFamily="2" charset="0"/>
              </a:rPr>
              <a:t>Wat, niet Hoe</a:t>
            </a:r>
          </a:p>
        </p:txBody>
      </p:sp>
      <p:pic>
        <p:nvPicPr>
          <p:cNvPr id="6" name="Picture 5">
            <a:extLst>
              <a:ext uri="{FF2B5EF4-FFF2-40B4-BE49-F238E27FC236}">
                <a16:creationId xmlns:a16="http://schemas.microsoft.com/office/drawing/2014/main" id="{165D8777-6FC4-A1CB-49E7-A37B6DC29B1E}"/>
              </a:ext>
            </a:extLst>
          </p:cNvPr>
          <p:cNvPicPr>
            <a:picLocks noChangeAspect="1"/>
          </p:cNvPicPr>
          <p:nvPr/>
        </p:nvPicPr>
        <p:blipFill>
          <a:blip r:embed="rId8"/>
          <a:stretch>
            <a:fillRect/>
          </a:stretch>
        </p:blipFill>
        <p:spPr>
          <a:xfrm>
            <a:off x="5555979" y="1878230"/>
            <a:ext cx="5744146" cy="2834447"/>
          </a:xfrm>
          <a:prstGeom prst="rect">
            <a:avLst/>
          </a:prstGeom>
        </p:spPr>
      </p:pic>
      <p:sp>
        <p:nvSpPr>
          <p:cNvPr id="5" name="Content Placeholder 9">
            <a:extLst>
              <a:ext uri="{FF2B5EF4-FFF2-40B4-BE49-F238E27FC236}">
                <a16:creationId xmlns:a16="http://schemas.microsoft.com/office/drawing/2014/main" id="{076BC23C-2CDB-4225-AA1F-4772478192F1}"/>
              </a:ext>
            </a:extLst>
          </p:cNvPr>
          <p:cNvSpPr txBox="1">
            <a:spLocks/>
          </p:cNvSpPr>
          <p:nvPr/>
        </p:nvSpPr>
        <p:spPr>
          <a:xfrm>
            <a:off x="1117599" y="5030418"/>
            <a:ext cx="11497056" cy="2709876"/>
          </a:xfrm>
          <a:prstGeom prst="rect">
            <a:avLst/>
          </a:prstGeom>
        </p:spPr>
        <p:txBody>
          <a:bodyPr vert="horz" lIns="91440" tIns="45720" rIns="91440" bIns="45720" rtlCol="0">
            <a:normAutofit/>
          </a:bodyPr>
          <a:lstStyle>
            <a:defPPr>
              <a:defRPr lang="nl-NL"/>
            </a:defPPr>
            <a:lvl1pPr marL="228600" indent="-396000">
              <a:lnSpc>
                <a:spcPct val="90000"/>
              </a:lnSpc>
              <a:spcBef>
                <a:spcPts val="1200"/>
              </a:spcBef>
              <a:buClr>
                <a:srgbClr val="E36E64"/>
              </a:buClr>
              <a:buSzPct val="115000"/>
              <a:buFont typeface="Raleway ExtraBold" pitchFamily="2" charset="0"/>
              <a:buChar char="›"/>
              <a:defRPr sz="16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nl-NL" dirty="0"/>
              <a:t>Nauwe samenwerking van </a:t>
            </a:r>
            <a:r>
              <a:rPr lang="nl-NL" i="1" dirty="0"/>
              <a:t>ontwikkelaars </a:t>
            </a:r>
            <a:r>
              <a:rPr lang="nl-NL" dirty="0"/>
              <a:t>en </a:t>
            </a:r>
            <a:r>
              <a:rPr lang="nl-NL" i="1" dirty="0"/>
              <a:t>domeinexperts</a:t>
            </a:r>
            <a:r>
              <a:rPr lang="nl-NL" dirty="0"/>
              <a:t> op het gebied van domeinmodellering</a:t>
            </a:r>
            <a:endParaRPr lang="nl-NL" i="1" dirty="0"/>
          </a:p>
          <a:p>
            <a:r>
              <a:rPr lang="nl-NL" i="1" dirty="0"/>
              <a:t>Out-of-</a:t>
            </a:r>
            <a:r>
              <a:rPr lang="nl-NL" i="1" dirty="0" err="1"/>
              <a:t>the</a:t>
            </a:r>
            <a:r>
              <a:rPr lang="nl-NL" i="1" dirty="0"/>
              <a:t>-box</a:t>
            </a:r>
            <a:r>
              <a:rPr lang="nl-NL" dirty="0"/>
              <a:t> implementaties voor best </a:t>
            </a:r>
            <a:r>
              <a:rPr lang="nl-NL" dirty="0" err="1"/>
              <a:t>practices</a:t>
            </a:r>
            <a:r>
              <a:rPr lang="nl-NL" dirty="0"/>
              <a:t> en terugkerende taken</a:t>
            </a:r>
            <a:endParaRPr lang="nl-NL" i="1" dirty="0"/>
          </a:p>
          <a:p>
            <a:r>
              <a:rPr lang="nl-NL" i="1" dirty="0"/>
              <a:t>Platform-agnostische</a:t>
            </a:r>
            <a:r>
              <a:rPr lang="nl-NL" dirty="0"/>
              <a:t> aanpak om </a:t>
            </a:r>
            <a:r>
              <a:rPr lang="nl-NL" dirty="0" err="1"/>
              <a:t>lock</a:t>
            </a:r>
            <a:r>
              <a:rPr lang="nl-NL" dirty="0"/>
              <a:t>-ins te voorkomen en zo investeringen te beschermen</a:t>
            </a:r>
            <a:endParaRPr lang="nl-NL" i="1" dirty="0"/>
          </a:p>
        </p:txBody>
      </p:sp>
    </p:spTree>
    <p:extLst>
      <p:ext uri="{BB962C8B-B14F-4D97-AF65-F5344CB8AC3E}">
        <p14:creationId xmlns:p14="http://schemas.microsoft.com/office/powerpoint/2010/main" val="192611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277ED76-46F4-DDCA-AC4D-0AB16453B794}"/>
              </a:ext>
            </a:extLst>
          </p:cNvPr>
          <p:cNvGraphicFramePr>
            <a:graphicFrameLocks noGrp="1"/>
          </p:cNvGraphicFramePr>
          <p:nvPr>
            <p:ph idx="1"/>
          </p:nvPr>
        </p:nvGraphicFramePr>
        <p:xfrm>
          <a:off x="1117599" y="1401690"/>
          <a:ext cx="10615559" cy="3725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6E727407-6701-229D-7AE8-A47E68CE562E}"/>
              </a:ext>
            </a:extLst>
          </p:cNvPr>
          <p:cNvSpPr>
            <a:spLocks noGrp="1"/>
          </p:cNvSpPr>
          <p:nvPr>
            <p:ph type="title"/>
          </p:nvPr>
        </p:nvSpPr>
        <p:spPr/>
        <p:txBody>
          <a:bodyPr>
            <a:normAutofit fontScale="90000"/>
          </a:bodyPr>
          <a:lstStyle/>
          <a:p>
            <a:r>
              <a:rPr lang="nl-NL" dirty="0"/>
              <a:t>Best </a:t>
            </a:r>
            <a:r>
              <a:rPr lang="nl-NL" dirty="0" err="1"/>
              <a:t>Practices</a:t>
            </a:r>
            <a:r>
              <a:rPr lang="nl-NL" dirty="0"/>
              <a:t> en Voordelen</a:t>
            </a:r>
          </a:p>
        </p:txBody>
      </p:sp>
      <p:sp>
        <p:nvSpPr>
          <p:cNvPr id="3" name="TextBox 2">
            <a:extLst>
              <a:ext uri="{FF2B5EF4-FFF2-40B4-BE49-F238E27FC236}">
                <a16:creationId xmlns:a16="http://schemas.microsoft.com/office/drawing/2014/main" id="{C4D393DA-65AD-D218-2AFC-6CA6E1B727B8}"/>
              </a:ext>
            </a:extLst>
          </p:cNvPr>
          <p:cNvSpPr txBox="1"/>
          <p:nvPr/>
        </p:nvSpPr>
        <p:spPr>
          <a:xfrm>
            <a:off x="1604355" y="2894616"/>
            <a:ext cx="2701637" cy="461665"/>
          </a:xfrm>
          <a:prstGeom prst="rect">
            <a:avLst/>
          </a:prstGeom>
          <a:noFill/>
        </p:spPr>
        <p:txBody>
          <a:bodyPr wrap="square" rtlCol="0">
            <a:spAutoFit/>
          </a:bodyPr>
          <a:lstStyle/>
          <a:p>
            <a:r>
              <a:rPr lang="nl-NL" sz="2400" u="sng" dirty="0">
                <a:solidFill>
                  <a:srgbClr val="E36E64"/>
                </a:solidFill>
                <a:latin typeface="Raleway SemiBold" pitchFamily="2" charset="0"/>
              </a:rPr>
              <a:t>Wat, niet Hoe</a:t>
            </a:r>
          </a:p>
        </p:txBody>
      </p:sp>
      <p:pic>
        <p:nvPicPr>
          <p:cNvPr id="7" name="Picture 6">
            <a:extLst>
              <a:ext uri="{FF2B5EF4-FFF2-40B4-BE49-F238E27FC236}">
                <a16:creationId xmlns:a16="http://schemas.microsoft.com/office/drawing/2014/main" id="{740D6191-717A-3B56-AB2C-8A3651BD8102}"/>
              </a:ext>
            </a:extLst>
          </p:cNvPr>
          <p:cNvPicPr>
            <a:picLocks noChangeAspect="1"/>
          </p:cNvPicPr>
          <p:nvPr/>
        </p:nvPicPr>
        <p:blipFill>
          <a:blip r:embed="rId8"/>
          <a:stretch>
            <a:fillRect/>
          </a:stretch>
        </p:blipFill>
        <p:spPr>
          <a:xfrm>
            <a:off x="6425378" y="1629295"/>
            <a:ext cx="4480338" cy="4008724"/>
          </a:xfrm>
          <a:prstGeom prst="rect">
            <a:avLst/>
          </a:prstGeom>
        </p:spPr>
      </p:pic>
    </p:spTree>
    <p:extLst>
      <p:ext uri="{BB962C8B-B14F-4D97-AF65-F5344CB8AC3E}">
        <p14:creationId xmlns:p14="http://schemas.microsoft.com/office/powerpoint/2010/main" val="237184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7407-6701-229D-7AE8-A47E68CE562E}"/>
              </a:ext>
            </a:extLst>
          </p:cNvPr>
          <p:cNvSpPr>
            <a:spLocks noGrp="1"/>
          </p:cNvSpPr>
          <p:nvPr>
            <p:ph type="title"/>
          </p:nvPr>
        </p:nvSpPr>
        <p:spPr/>
        <p:txBody>
          <a:bodyPr>
            <a:normAutofit fontScale="90000"/>
          </a:bodyPr>
          <a:lstStyle/>
          <a:p>
            <a:r>
              <a:rPr lang="nl-NL" dirty="0"/>
              <a:t>Best </a:t>
            </a:r>
            <a:r>
              <a:rPr lang="nl-NL" dirty="0" err="1"/>
              <a:t>Practices</a:t>
            </a:r>
            <a:r>
              <a:rPr lang="nl-NL" dirty="0"/>
              <a:t> en Voordelen</a:t>
            </a:r>
          </a:p>
        </p:txBody>
      </p:sp>
      <p:pic>
        <p:nvPicPr>
          <p:cNvPr id="9" name="Picture 8">
            <a:extLst>
              <a:ext uri="{FF2B5EF4-FFF2-40B4-BE49-F238E27FC236}">
                <a16:creationId xmlns:a16="http://schemas.microsoft.com/office/drawing/2014/main" id="{F2992C2D-74DC-A0B3-B2C6-E13B7DBF65D8}"/>
              </a:ext>
            </a:extLst>
          </p:cNvPr>
          <p:cNvPicPr>
            <a:picLocks noChangeAspect="1"/>
          </p:cNvPicPr>
          <p:nvPr/>
        </p:nvPicPr>
        <p:blipFill>
          <a:blip r:embed="rId3"/>
          <a:stretch>
            <a:fillRect/>
          </a:stretch>
        </p:blipFill>
        <p:spPr>
          <a:xfrm>
            <a:off x="520930" y="1295266"/>
            <a:ext cx="11416146" cy="4748938"/>
          </a:xfrm>
          <a:prstGeom prst="rect">
            <a:avLst/>
          </a:prstGeom>
        </p:spPr>
      </p:pic>
      <p:sp>
        <p:nvSpPr>
          <p:cNvPr id="3" name="TextBox 2">
            <a:extLst>
              <a:ext uri="{FF2B5EF4-FFF2-40B4-BE49-F238E27FC236}">
                <a16:creationId xmlns:a16="http://schemas.microsoft.com/office/drawing/2014/main" id="{C4D393DA-65AD-D218-2AFC-6CA6E1B727B8}"/>
              </a:ext>
            </a:extLst>
          </p:cNvPr>
          <p:cNvSpPr txBox="1"/>
          <p:nvPr/>
        </p:nvSpPr>
        <p:spPr>
          <a:xfrm>
            <a:off x="881149" y="5715542"/>
            <a:ext cx="2701637" cy="461665"/>
          </a:xfrm>
          <a:prstGeom prst="rect">
            <a:avLst/>
          </a:prstGeom>
          <a:noFill/>
        </p:spPr>
        <p:txBody>
          <a:bodyPr wrap="square" rtlCol="0">
            <a:spAutoFit/>
          </a:bodyPr>
          <a:lstStyle/>
          <a:p>
            <a:r>
              <a:rPr lang="nl-NL" sz="2400" u="sng" dirty="0">
                <a:solidFill>
                  <a:srgbClr val="E36E64"/>
                </a:solidFill>
                <a:latin typeface="Raleway SemiBold" pitchFamily="2" charset="0"/>
              </a:rPr>
              <a:t>Wat, niet Hoe</a:t>
            </a:r>
          </a:p>
        </p:txBody>
      </p:sp>
    </p:spTree>
    <p:extLst>
      <p:ext uri="{BB962C8B-B14F-4D97-AF65-F5344CB8AC3E}">
        <p14:creationId xmlns:p14="http://schemas.microsoft.com/office/powerpoint/2010/main" val="2291213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277ED76-46F4-DDCA-AC4D-0AB16453B794}"/>
              </a:ext>
            </a:extLst>
          </p:cNvPr>
          <p:cNvGraphicFramePr>
            <a:graphicFrameLocks noGrp="1"/>
          </p:cNvGraphicFramePr>
          <p:nvPr>
            <p:ph idx="1"/>
          </p:nvPr>
        </p:nvGraphicFramePr>
        <p:xfrm>
          <a:off x="1117599" y="1401690"/>
          <a:ext cx="10615559" cy="3725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6E727407-6701-229D-7AE8-A47E68CE562E}"/>
              </a:ext>
            </a:extLst>
          </p:cNvPr>
          <p:cNvSpPr>
            <a:spLocks noGrp="1"/>
          </p:cNvSpPr>
          <p:nvPr>
            <p:ph type="title"/>
          </p:nvPr>
        </p:nvSpPr>
        <p:spPr/>
        <p:txBody>
          <a:bodyPr>
            <a:normAutofit fontScale="90000"/>
          </a:bodyPr>
          <a:lstStyle/>
          <a:p>
            <a:r>
              <a:rPr lang="nl-NL" dirty="0"/>
              <a:t>Best </a:t>
            </a:r>
            <a:r>
              <a:rPr lang="nl-NL" dirty="0" err="1"/>
              <a:t>Practices</a:t>
            </a:r>
            <a:r>
              <a:rPr lang="nl-NL" dirty="0"/>
              <a:t> en Voordelen</a:t>
            </a:r>
          </a:p>
        </p:txBody>
      </p:sp>
      <p:sp>
        <p:nvSpPr>
          <p:cNvPr id="3" name="TextBox 2">
            <a:extLst>
              <a:ext uri="{FF2B5EF4-FFF2-40B4-BE49-F238E27FC236}">
                <a16:creationId xmlns:a16="http://schemas.microsoft.com/office/drawing/2014/main" id="{C4D393DA-65AD-D218-2AFC-6CA6E1B727B8}"/>
              </a:ext>
            </a:extLst>
          </p:cNvPr>
          <p:cNvSpPr txBox="1"/>
          <p:nvPr/>
        </p:nvSpPr>
        <p:spPr>
          <a:xfrm>
            <a:off x="1604355" y="2894616"/>
            <a:ext cx="2701637" cy="461665"/>
          </a:xfrm>
          <a:prstGeom prst="rect">
            <a:avLst/>
          </a:prstGeom>
          <a:noFill/>
        </p:spPr>
        <p:txBody>
          <a:bodyPr wrap="square" rtlCol="0">
            <a:spAutoFit/>
          </a:bodyPr>
          <a:lstStyle/>
          <a:p>
            <a:r>
              <a:rPr lang="nl-NL" sz="2400" u="sng" dirty="0">
                <a:solidFill>
                  <a:srgbClr val="E36E64"/>
                </a:solidFill>
                <a:latin typeface="Raleway SemiBold" pitchFamily="2" charset="0"/>
              </a:rPr>
              <a:t>Wat, niet Hoe</a:t>
            </a:r>
          </a:p>
        </p:txBody>
      </p:sp>
      <p:sp>
        <p:nvSpPr>
          <p:cNvPr id="8" name="Content Placeholder 9">
            <a:extLst>
              <a:ext uri="{FF2B5EF4-FFF2-40B4-BE49-F238E27FC236}">
                <a16:creationId xmlns:a16="http://schemas.microsoft.com/office/drawing/2014/main" id="{42342777-777F-8B11-908D-F7A8C9EF4272}"/>
              </a:ext>
            </a:extLst>
          </p:cNvPr>
          <p:cNvSpPr txBox="1">
            <a:spLocks/>
          </p:cNvSpPr>
          <p:nvPr/>
        </p:nvSpPr>
        <p:spPr>
          <a:xfrm>
            <a:off x="6096000" y="2074062"/>
            <a:ext cx="11497056" cy="2709876"/>
          </a:xfrm>
          <a:prstGeom prst="rect">
            <a:avLst/>
          </a:prstGeom>
        </p:spPr>
        <p:txBody>
          <a:bodyPr vert="horz" lIns="91440" tIns="45720" rIns="91440" bIns="45720" rtlCol="0">
            <a:normAutofit/>
          </a:bodyPr>
          <a:lstStyle>
            <a:defPPr>
              <a:defRPr lang="nl-NL"/>
            </a:defPPr>
            <a:lvl1pPr marL="228600" indent="-396000">
              <a:lnSpc>
                <a:spcPct val="90000"/>
              </a:lnSpc>
              <a:spcBef>
                <a:spcPts val="1200"/>
              </a:spcBef>
              <a:buClr>
                <a:srgbClr val="E36E64"/>
              </a:buClr>
              <a:buSzPct val="115000"/>
              <a:buFont typeface="Raleway ExtraBold" pitchFamily="2" charset="0"/>
              <a:buChar char="›"/>
              <a:defRPr sz="16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indent="-360000"/>
            <a:r>
              <a:rPr lang="nl-NL" sz="1800" dirty="0"/>
              <a:t>Beknoptheid en begrijpbaarheid</a:t>
            </a:r>
          </a:p>
          <a:p>
            <a:pPr indent="-360000"/>
            <a:r>
              <a:rPr lang="nl-NL" sz="1800" dirty="0"/>
              <a:t>Vroegtijdig gebreken vinden</a:t>
            </a:r>
          </a:p>
          <a:p>
            <a:pPr indent="-360000"/>
            <a:r>
              <a:rPr lang="nl-NL" sz="1800" dirty="0"/>
              <a:t>Single points om te fixen</a:t>
            </a:r>
          </a:p>
          <a:p>
            <a:pPr indent="-360000"/>
            <a:r>
              <a:rPr lang="nl-NL" sz="1800" dirty="0"/>
              <a:t>Single points om te optimaliseren</a:t>
            </a:r>
          </a:p>
          <a:p>
            <a:pPr indent="-360000"/>
            <a:r>
              <a:rPr lang="nl-NL" sz="1800" dirty="0"/>
              <a:t>Focus op het domein</a:t>
            </a:r>
          </a:p>
        </p:txBody>
      </p:sp>
      <p:sp>
        <p:nvSpPr>
          <p:cNvPr id="15" name="TextBox 14">
            <a:extLst>
              <a:ext uri="{FF2B5EF4-FFF2-40B4-BE49-F238E27FC236}">
                <a16:creationId xmlns:a16="http://schemas.microsoft.com/office/drawing/2014/main" id="{89F71FB7-B557-DEA5-827C-003075E3FEC2}"/>
              </a:ext>
            </a:extLst>
          </p:cNvPr>
          <p:cNvSpPr txBox="1"/>
          <p:nvPr/>
        </p:nvSpPr>
        <p:spPr>
          <a:xfrm>
            <a:off x="6437101" y="4659023"/>
            <a:ext cx="3916607" cy="37041"/>
          </a:xfrm>
          <a:prstGeom prst="rect">
            <a:avLst/>
          </a:prstGeom>
          <a:noFill/>
        </p:spPr>
        <p:txBody>
          <a:bodyPr wrap="square" rtlCol="0">
            <a:spAutoFit/>
          </a:bodyPr>
          <a:lstStyle/>
          <a:p>
            <a:r>
              <a:rPr lang="nl-NL" dirty="0"/>
              <a:t>Het bevorderen van de </a:t>
            </a:r>
            <a:r>
              <a:rPr lang="nl-NL" b="1" dirty="0"/>
              <a:t>kwaliteit, Robuustheid, </a:t>
            </a:r>
            <a:r>
              <a:rPr lang="nl-NL" dirty="0"/>
              <a:t>en </a:t>
            </a:r>
            <a:r>
              <a:rPr lang="nl-NL" b="1" dirty="0" err="1"/>
              <a:t>adaptiviteit</a:t>
            </a:r>
            <a:r>
              <a:rPr lang="nl-NL" b="1" dirty="0"/>
              <a:t> </a:t>
            </a:r>
          </a:p>
        </p:txBody>
      </p:sp>
    </p:spTree>
    <p:extLst>
      <p:ext uri="{BB962C8B-B14F-4D97-AF65-F5344CB8AC3E}">
        <p14:creationId xmlns:p14="http://schemas.microsoft.com/office/powerpoint/2010/main" val="390440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277ED76-46F4-DDCA-AC4D-0AB16453B794}"/>
              </a:ext>
            </a:extLst>
          </p:cNvPr>
          <p:cNvGraphicFramePr>
            <a:graphicFrameLocks noGrp="1"/>
          </p:cNvGraphicFramePr>
          <p:nvPr>
            <p:ph idx="1"/>
          </p:nvPr>
        </p:nvGraphicFramePr>
        <p:xfrm>
          <a:off x="1117599" y="1401690"/>
          <a:ext cx="10615559" cy="3725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6E727407-6701-229D-7AE8-A47E68CE562E}"/>
              </a:ext>
            </a:extLst>
          </p:cNvPr>
          <p:cNvSpPr>
            <a:spLocks noGrp="1"/>
          </p:cNvSpPr>
          <p:nvPr>
            <p:ph type="title"/>
          </p:nvPr>
        </p:nvSpPr>
        <p:spPr/>
        <p:txBody>
          <a:bodyPr>
            <a:normAutofit fontScale="90000"/>
          </a:bodyPr>
          <a:lstStyle/>
          <a:p>
            <a:r>
              <a:rPr lang="nl-NL" dirty="0"/>
              <a:t>Best </a:t>
            </a:r>
            <a:r>
              <a:rPr lang="nl-NL" dirty="0" err="1"/>
              <a:t>Practices</a:t>
            </a:r>
            <a:r>
              <a:rPr lang="nl-NL" dirty="0"/>
              <a:t> en Voordelen</a:t>
            </a:r>
          </a:p>
        </p:txBody>
      </p:sp>
      <p:sp>
        <p:nvSpPr>
          <p:cNvPr id="3" name="TextBox 2">
            <a:extLst>
              <a:ext uri="{FF2B5EF4-FFF2-40B4-BE49-F238E27FC236}">
                <a16:creationId xmlns:a16="http://schemas.microsoft.com/office/drawing/2014/main" id="{27C3EE9E-4330-69C9-8DC8-0B90FB30981E}"/>
              </a:ext>
            </a:extLst>
          </p:cNvPr>
          <p:cNvSpPr txBox="1"/>
          <p:nvPr/>
        </p:nvSpPr>
        <p:spPr>
          <a:xfrm>
            <a:off x="1492154" y="3468367"/>
            <a:ext cx="2701637" cy="400110"/>
          </a:xfrm>
          <a:prstGeom prst="rect">
            <a:avLst/>
          </a:prstGeom>
          <a:noFill/>
        </p:spPr>
        <p:txBody>
          <a:bodyPr wrap="square" rtlCol="0">
            <a:spAutoFit/>
          </a:bodyPr>
          <a:lstStyle/>
          <a:p>
            <a:r>
              <a:rPr lang="nl-NL" sz="2000" i="1" u="sng" spc="70" dirty="0">
                <a:solidFill>
                  <a:srgbClr val="E36E64"/>
                </a:solidFill>
                <a:latin typeface="Raleway SemiBold" pitchFamily="2" charset="0"/>
              </a:rPr>
              <a:t>Vroeg opstarten</a:t>
            </a:r>
          </a:p>
        </p:txBody>
      </p:sp>
      <p:sp>
        <p:nvSpPr>
          <p:cNvPr id="6" name="TextBox 5">
            <a:extLst>
              <a:ext uri="{FF2B5EF4-FFF2-40B4-BE49-F238E27FC236}">
                <a16:creationId xmlns:a16="http://schemas.microsoft.com/office/drawing/2014/main" id="{DFC7D303-22E5-83E8-8EF1-2673308469F6}"/>
              </a:ext>
            </a:extLst>
          </p:cNvPr>
          <p:cNvSpPr txBox="1"/>
          <p:nvPr/>
        </p:nvSpPr>
        <p:spPr>
          <a:xfrm>
            <a:off x="1492154" y="3949630"/>
            <a:ext cx="4228555" cy="400110"/>
          </a:xfrm>
          <a:prstGeom prst="rect">
            <a:avLst/>
          </a:prstGeom>
          <a:noFill/>
        </p:spPr>
        <p:txBody>
          <a:bodyPr wrap="square" rtlCol="0">
            <a:spAutoFit/>
          </a:bodyPr>
          <a:lstStyle/>
          <a:p>
            <a:r>
              <a:rPr lang="nl-NL" sz="2000" i="1" u="sng" spc="70" dirty="0">
                <a:solidFill>
                  <a:srgbClr val="E36E64"/>
                </a:solidFill>
                <a:latin typeface="Raleway SemiBold" pitchFamily="2" charset="0"/>
              </a:rPr>
              <a:t>Groeien tijdens het proces</a:t>
            </a:r>
          </a:p>
        </p:txBody>
      </p:sp>
      <p:graphicFrame>
        <p:nvGraphicFramePr>
          <p:cNvPr id="8" name="Object 7">
            <a:extLst>
              <a:ext uri="{FF2B5EF4-FFF2-40B4-BE49-F238E27FC236}">
                <a16:creationId xmlns:a16="http://schemas.microsoft.com/office/drawing/2014/main" id="{4C498C7D-261F-FCCF-36C2-92C2629FF2C2}"/>
              </a:ext>
            </a:extLst>
          </p:cNvPr>
          <p:cNvGraphicFramePr>
            <a:graphicFrameLocks noChangeAspect="1"/>
          </p:cNvGraphicFramePr>
          <p:nvPr/>
        </p:nvGraphicFramePr>
        <p:xfrm>
          <a:off x="6092334" y="1109590"/>
          <a:ext cx="4870156" cy="3725202"/>
        </p:xfrm>
        <a:graphic>
          <a:graphicData uri="http://schemas.openxmlformats.org/presentationml/2006/ole">
            <mc:AlternateContent xmlns:mc="http://schemas.openxmlformats.org/markup-compatibility/2006">
              <mc:Choice xmlns:v="urn:schemas-microsoft-com:vml" Requires="v">
                <p:oleObj name="Bitmapafbeelding" r:id="rId8" imgW="9477360" imgH="7248600" progId="Paint.Picture">
                  <p:embed/>
                </p:oleObj>
              </mc:Choice>
              <mc:Fallback>
                <p:oleObj name="Bitmapafbeelding" r:id="rId8" imgW="9477360" imgH="7248600" progId="Paint.Picture">
                  <p:embed/>
                  <p:pic>
                    <p:nvPicPr>
                      <p:cNvPr id="8" name="Object 7">
                        <a:extLst>
                          <a:ext uri="{FF2B5EF4-FFF2-40B4-BE49-F238E27FC236}">
                            <a16:creationId xmlns:a16="http://schemas.microsoft.com/office/drawing/2014/main" id="{4C498C7D-261F-FCCF-36C2-92C2629FF2C2}"/>
                          </a:ext>
                        </a:extLst>
                      </p:cNvPr>
                      <p:cNvPicPr/>
                      <p:nvPr/>
                    </p:nvPicPr>
                    <p:blipFill>
                      <a:blip r:embed="rId9"/>
                      <a:stretch>
                        <a:fillRect/>
                      </a:stretch>
                    </p:blipFill>
                    <p:spPr>
                      <a:xfrm>
                        <a:off x="6092334" y="1109590"/>
                        <a:ext cx="4870156" cy="3725202"/>
                      </a:xfrm>
                      <a:prstGeom prst="rect">
                        <a:avLst/>
                      </a:prstGeom>
                    </p:spPr>
                  </p:pic>
                </p:oleObj>
              </mc:Fallback>
            </mc:AlternateContent>
          </a:graphicData>
        </a:graphic>
      </p:graphicFrame>
      <p:sp>
        <p:nvSpPr>
          <p:cNvPr id="7" name="Content Placeholder 9">
            <a:extLst>
              <a:ext uri="{FF2B5EF4-FFF2-40B4-BE49-F238E27FC236}">
                <a16:creationId xmlns:a16="http://schemas.microsoft.com/office/drawing/2014/main" id="{6CE7A51C-CFFA-C1D7-EB1E-A90DD67ABBD9}"/>
              </a:ext>
            </a:extLst>
          </p:cNvPr>
          <p:cNvSpPr txBox="1">
            <a:spLocks/>
          </p:cNvSpPr>
          <p:nvPr/>
        </p:nvSpPr>
        <p:spPr>
          <a:xfrm>
            <a:off x="4601752" y="4672856"/>
            <a:ext cx="11497056" cy="2709876"/>
          </a:xfrm>
          <a:prstGeom prst="rect">
            <a:avLst/>
          </a:prstGeom>
        </p:spPr>
        <p:txBody>
          <a:bodyPr vert="horz" lIns="91440" tIns="45720" rIns="91440" bIns="45720" rtlCol="0">
            <a:normAutofit/>
          </a:bodyPr>
          <a:lstStyle>
            <a:defPPr>
              <a:defRPr lang="nl-NL"/>
            </a:defPPr>
            <a:lvl1pPr marL="228600" indent="-396000">
              <a:lnSpc>
                <a:spcPct val="90000"/>
              </a:lnSpc>
              <a:spcBef>
                <a:spcPts val="1200"/>
              </a:spcBef>
              <a:buClr>
                <a:srgbClr val="E36E64"/>
              </a:buClr>
              <a:buSzPct val="115000"/>
              <a:buFont typeface="Raleway ExtraBold" pitchFamily="2" charset="0"/>
              <a:buChar char="›"/>
              <a:defRPr sz="16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indent="-360000"/>
            <a:r>
              <a:rPr lang="nl-NL" dirty="0"/>
              <a:t>Begin met services top-down</a:t>
            </a:r>
          </a:p>
          <a:p>
            <a:pPr indent="-360000"/>
            <a:r>
              <a:rPr lang="nl-NL" dirty="0"/>
              <a:t>Parallelle werkstromen maken (</a:t>
            </a:r>
            <a:r>
              <a:rPr lang="nl-NL" dirty="0" err="1"/>
              <a:t>frontend</a:t>
            </a:r>
            <a:r>
              <a:rPr lang="nl-NL" dirty="0"/>
              <a:t> / backend)</a:t>
            </a:r>
          </a:p>
          <a:p>
            <a:pPr indent="-360000"/>
            <a:r>
              <a:rPr lang="nl-NL" dirty="0"/>
              <a:t>De Service Definities gebruiken als hun contracten </a:t>
            </a:r>
          </a:p>
        </p:txBody>
      </p:sp>
    </p:spTree>
    <p:extLst>
      <p:ext uri="{BB962C8B-B14F-4D97-AF65-F5344CB8AC3E}">
        <p14:creationId xmlns:p14="http://schemas.microsoft.com/office/powerpoint/2010/main" val="19016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
          <p:cNvSpPr txBox="1">
            <a:spLocks noGrp="1"/>
          </p:cNvSpPr>
          <p:nvPr>
            <p:ph type="title"/>
          </p:nvPr>
        </p:nvSpPr>
        <p:spPr>
          <a:xfrm>
            <a:off x="4320000" y="270000"/>
            <a:ext cx="5400000" cy="720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nl-NL" dirty="0"/>
              <a:t>Agenda</a:t>
            </a:r>
            <a:endParaRPr dirty="0"/>
          </a:p>
        </p:txBody>
      </p:sp>
      <p:grpSp>
        <p:nvGrpSpPr>
          <p:cNvPr id="251" name="Google Shape;251;p2"/>
          <p:cNvGrpSpPr/>
          <p:nvPr/>
        </p:nvGrpSpPr>
        <p:grpSpPr>
          <a:xfrm>
            <a:off x="-4094981" y="-217744"/>
            <a:ext cx="14966146" cy="7293488"/>
            <a:chOff x="-6126981" y="-937410"/>
            <a:chExt cx="14966146" cy="7293488"/>
          </a:xfrm>
        </p:grpSpPr>
        <p:sp>
          <p:nvSpPr>
            <p:cNvPr id="252" name="Google Shape;252;p2"/>
            <p:cNvSpPr/>
            <p:nvPr/>
          </p:nvSpPr>
          <p:spPr>
            <a:xfrm>
              <a:off x="-6126981" y="-937410"/>
              <a:ext cx="7293488" cy="7293488"/>
            </a:xfrm>
            <a:prstGeom prst="blockArc">
              <a:avLst>
                <a:gd name="adj1" fmla="val 18900000"/>
                <a:gd name="adj2" fmla="val 2700000"/>
                <a:gd name="adj3" fmla="val 296"/>
              </a:avLst>
            </a:prstGeom>
            <a:noFill/>
            <a:ln w="12700" cap="flat" cmpd="sng">
              <a:solidFill>
                <a:srgbClr val="35425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610504" y="416587"/>
              <a:ext cx="8228661" cy="83360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txBox="1"/>
            <p:nvPr/>
          </p:nvSpPr>
          <p:spPr>
            <a:xfrm>
              <a:off x="610504" y="416587"/>
              <a:ext cx="8228661" cy="833607"/>
            </a:xfrm>
            <a:prstGeom prst="rect">
              <a:avLst/>
            </a:prstGeom>
            <a:noFill/>
            <a:ln>
              <a:noFill/>
            </a:ln>
          </p:spPr>
          <p:txBody>
            <a:bodyPr spcFirstLastPara="1" wrap="square" lIns="1260000" tIns="81275" rIns="81275" bIns="81275" anchor="ctr" anchorCtr="0">
              <a:noAutofit/>
            </a:bodyPr>
            <a:lstStyle/>
            <a:p>
              <a:pPr marL="533400" marR="0" lvl="0" indent="-533400" algn="l" rtl="0">
                <a:lnSpc>
                  <a:spcPct val="90000"/>
                </a:lnSpc>
                <a:spcBef>
                  <a:spcPts val="0"/>
                </a:spcBef>
                <a:spcAft>
                  <a:spcPts val="0"/>
                </a:spcAft>
                <a:buClr>
                  <a:schemeClr val="dk1"/>
                </a:buClr>
                <a:buSzPts val="3200"/>
                <a:buFont typeface="Calibri"/>
                <a:buNone/>
              </a:pPr>
              <a:r>
                <a:rPr lang="nl-NL" sz="3200" b="0" i="0" u="none" strike="noStrike" cap="none" dirty="0">
                  <a:solidFill>
                    <a:schemeClr val="dk1"/>
                  </a:solidFill>
                  <a:latin typeface="Calibri"/>
                  <a:ea typeface="Calibri"/>
                  <a:cs typeface="Calibri"/>
                  <a:sym typeface="Calibri"/>
                </a:rPr>
                <a:t>1.	Wat is….</a:t>
              </a:r>
              <a:endParaRPr dirty="0"/>
            </a:p>
          </p:txBody>
        </p:sp>
        <p:sp>
          <p:nvSpPr>
            <p:cNvPr id="255" name="Google Shape;255;p2"/>
            <p:cNvSpPr/>
            <p:nvPr/>
          </p:nvSpPr>
          <p:spPr>
            <a:xfrm>
              <a:off x="136864" y="359750"/>
              <a:ext cx="947280" cy="947280"/>
            </a:xfrm>
            <a:prstGeom prst="ellipse">
              <a:avLst/>
            </a:prstGeom>
            <a:solidFill>
              <a:schemeClr val="lt2"/>
            </a:solidFill>
            <a:ln w="12700" cap="flat" cmpd="sng">
              <a:solidFill>
                <a:schemeClr val="dk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1088431" y="1667215"/>
              <a:ext cx="7750734" cy="83360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txBox="1"/>
            <p:nvPr/>
          </p:nvSpPr>
          <p:spPr>
            <a:xfrm>
              <a:off x="1088431" y="1667215"/>
              <a:ext cx="7750734" cy="833607"/>
            </a:xfrm>
            <a:prstGeom prst="rect">
              <a:avLst/>
            </a:prstGeom>
            <a:noFill/>
            <a:ln>
              <a:noFill/>
            </a:ln>
          </p:spPr>
          <p:txBody>
            <a:bodyPr spcFirstLastPara="1" wrap="square" lIns="1260000" tIns="81275" rIns="81275" bIns="81275" anchor="ctr" anchorCtr="0">
              <a:noAutofit/>
            </a:bodyPr>
            <a:lstStyle/>
            <a:p>
              <a:pPr marL="533400" marR="0" lvl="0" indent="-533400" algn="l" rtl="0">
                <a:lnSpc>
                  <a:spcPct val="90000"/>
                </a:lnSpc>
                <a:spcBef>
                  <a:spcPts val="0"/>
                </a:spcBef>
                <a:spcAft>
                  <a:spcPts val="0"/>
                </a:spcAft>
                <a:buClr>
                  <a:schemeClr val="dk1"/>
                </a:buClr>
                <a:buSzPts val="3200"/>
                <a:buFont typeface="Calibri"/>
                <a:buNone/>
              </a:pPr>
              <a:r>
                <a:rPr lang="nl-NL" sz="3200" dirty="0">
                  <a:solidFill>
                    <a:schemeClr val="dk1"/>
                  </a:solidFill>
                  <a:latin typeface="Calibri"/>
                  <a:cs typeface="Calibri"/>
                  <a:sym typeface="Calibri"/>
                </a:rPr>
                <a:t>2. CAP Project</a:t>
              </a:r>
              <a:endParaRPr dirty="0"/>
            </a:p>
          </p:txBody>
        </p:sp>
        <p:sp>
          <p:nvSpPr>
            <p:cNvPr id="258" name="Google Shape;258;p2"/>
            <p:cNvSpPr/>
            <p:nvPr/>
          </p:nvSpPr>
          <p:spPr>
            <a:xfrm>
              <a:off x="614791" y="1610379"/>
              <a:ext cx="947280" cy="947280"/>
            </a:xfrm>
            <a:prstGeom prst="ellipse">
              <a:avLst/>
            </a:prstGeom>
            <a:solidFill>
              <a:schemeClr val="lt2"/>
            </a:solidFill>
            <a:ln w="12700" cap="flat" cmpd="sng">
              <a:solidFill>
                <a:schemeClr val="dk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1088431" y="2917843"/>
              <a:ext cx="7750734" cy="83360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txBox="1"/>
            <p:nvPr/>
          </p:nvSpPr>
          <p:spPr>
            <a:xfrm>
              <a:off x="1088431" y="2917843"/>
              <a:ext cx="7750734" cy="833607"/>
            </a:xfrm>
            <a:prstGeom prst="rect">
              <a:avLst/>
            </a:prstGeom>
            <a:noFill/>
            <a:ln>
              <a:noFill/>
            </a:ln>
          </p:spPr>
          <p:txBody>
            <a:bodyPr spcFirstLastPara="1" wrap="square" lIns="1260000" tIns="81275" rIns="81275" bIns="81275" anchor="ctr" anchorCtr="0">
              <a:noAutofit/>
            </a:bodyPr>
            <a:lstStyle/>
            <a:p>
              <a:pPr marL="533400" marR="0" lvl="0" indent="-533400" algn="l" rtl="0">
                <a:lnSpc>
                  <a:spcPct val="90000"/>
                </a:lnSpc>
                <a:spcBef>
                  <a:spcPts val="0"/>
                </a:spcBef>
                <a:spcAft>
                  <a:spcPts val="0"/>
                </a:spcAft>
                <a:buClr>
                  <a:schemeClr val="dk1"/>
                </a:buClr>
                <a:buSzPts val="3200"/>
                <a:buFont typeface="Calibri"/>
                <a:buNone/>
              </a:pPr>
              <a:r>
                <a:rPr lang="nl-NL" sz="3200" b="0" i="0" u="none" strike="noStrike" cap="none" dirty="0">
                  <a:solidFill>
                    <a:schemeClr val="dk1"/>
                  </a:solidFill>
                  <a:latin typeface="Calibri"/>
                  <a:ea typeface="Calibri"/>
                  <a:cs typeface="Calibri"/>
                  <a:sym typeface="Calibri"/>
                </a:rPr>
                <a:t>3.	Toelichting oefening + hands-on</a:t>
              </a:r>
              <a:endParaRPr dirty="0"/>
            </a:p>
          </p:txBody>
        </p:sp>
        <p:sp>
          <p:nvSpPr>
            <p:cNvPr id="261" name="Google Shape;261;p2"/>
            <p:cNvSpPr/>
            <p:nvPr/>
          </p:nvSpPr>
          <p:spPr>
            <a:xfrm>
              <a:off x="614791" y="2861007"/>
              <a:ext cx="947280" cy="947280"/>
            </a:xfrm>
            <a:prstGeom prst="ellipse">
              <a:avLst/>
            </a:prstGeom>
            <a:solidFill>
              <a:schemeClr val="lt2"/>
            </a:solidFill>
            <a:ln w="12700" cap="flat" cmpd="sng">
              <a:solidFill>
                <a:schemeClr val="dk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610504" y="4168472"/>
              <a:ext cx="8228661" cy="83360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txBox="1"/>
            <p:nvPr/>
          </p:nvSpPr>
          <p:spPr>
            <a:xfrm>
              <a:off x="610504" y="4168472"/>
              <a:ext cx="8228661" cy="833607"/>
            </a:xfrm>
            <a:prstGeom prst="rect">
              <a:avLst/>
            </a:prstGeom>
            <a:noFill/>
            <a:ln>
              <a:noFill/>
            </a:ln>
          </p:spPr>
          <p:txBody>
            <a:bodyPr spcFirstLastPara="1" wrap="square" lIns="1260000" tIns="81275" rIns="82800" bIns="81275" anchor="ctr" anchorCtr="0">
              <a:noAutofit/>
            </a:bodyPr>
            <a:lstStyle/>
            <a:p>
              <a:pPr marL="533400" marR="0" lvl="0" indent="-533400" algn="l" rtl="0">
                <a:lnSpc>
                  <a:spcPct val="90000"/>
                </a:lnSpc>
                <a:spcBef>
                  <a:spcPts val="0"/>
                </a:spcBef>
                <a:spcAft>
                  <a:spcPts val="0"/>
                </a:spcAft>
                <a:buClr>
                  <a:schemeClr val="dk1"/>
                </a:buClr>
                <a:buSzPts val="3200"/>
                <a:buFont typeface="Calibri"/>
                <a:buNone/>
              </a:pPr>
              <a:r>
                <a:rPr lang="nl-NL" sz="3200" b="0" i="0" u="none" strike="noStrike" cap="none" dirty="0">
                  <a:solidFill>
                    <a:schemeClr val="dk1"/>
                  </a:solidFill>
                  <a:latin typeface="Calibri"/>
                  <a:ea typeface="Calibri"/>
                  <a:cs typeface="Calibri"/>
                  <a:sym typeface="Calibri"/>
                </a:rPr>
                <a:t>4.	Quiz-time</a:t>
              </a:r>
              <a:endParaRPr dirty="0"/>
            </a:p>
          </p:txBody>
        </p:sp>
        <p:sp>
          <p:nvSpPr>
            <p:cNvPr id="264" name="Google Shape;264;p2"/>
            <p:cNvSpPr/>
            <p:nvPr/>
          </p:nvSpPr>
          <p:spPr>
            <a:xfrm>
              <a:off x="136864" y="4111635"/>
              <a:ext cx="947280" cy="947280"/>
            </a:xfrm>
            <a:prstGeom prst="ellipse">
              <a:avLst/>
            </a:prstGeom>
            <a:solidFill>
              <a:schemeClr val="lt2"/>
            </a:solidFill>
            <a:ln w="12700" cap="flat" cmpd="sng">
              <a:solidFill>
                <a:schemeClr val="dk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277ED76-46F4-DDCA-AC4D-0AB16453B794}"/>
              </a:ext>
            </a:extLst>
          </p:cNvPr>
          <p:cNvGraphicFramePr>
            <a:graphicFrameLocks noGrp="1"/>
          </p:cNvGraphicFramePr>
          <p:nvPr>
            <p:ph idx="1"/>
          </p:nvPr>
        </p:nvGraphicFramePr>
        <p:xfrm>
          <a:off x="1117599" y="1401690"/>
          <a:ext cx="10615559" cy="3725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6E727407-6701-229D-7AE8-A47E68CE562E}"/>
              </a:ext>
            </a:extLst>
          </p:cNvPr>
          <p:cNvSpPr>
            <a:spLocks noGrp="1"/>
          </p:cNvSpPr>
          <p:nvPr>
            <p:ph type="title"/>
          </p:nvPr>
        </p:nvSpPr>
        <p:spPr/>
        <p:txBody>
          <a:bodyPr>
            <a:normAutofit fontScale="90000"/>
          </a:bodyPr>
          <a:lstStyle/>
          <a:p>
            <a:r>
              <a:rPr lang="nl-NL" dirty="0"/>
              <a:t>Best </a:t>
            </a:r>
            <a:r>
              <a:rPr lang="nl-NL" dirty="0" err="1"/>
              <a:t>Practices</a:t>
            </a:r>
            <a:r>
              <a:rPr lang="nl-NL" dirty="0"/>
              <a:t> en Voordelen</a:t>
            </a:r>
          </a:p>
        </p:txBody>
      </p:sp>
      <p:pic>
        <p:nvPicPr>
          <p:cNvPr id="5" name="Picture 4">
            <a:extLst>
              <a:ext uri="{FF2B5EF4-FFF2-40B4-BE49-F238E27FC236}">
                <a16:creationId xmlns:a16="http://schemas.microsoft.com/office/drawing/2014/main" id="{441F1BB0-634A-660F-4F3E-115C4F0DB569}"/>
              </a:ext>
            </a:extLst>
          </p:cNvPr>
          <p:cNvPicPr>
            <a:picLocks noChangeAspect="1"/>
          </p:cNvPicPr>
          <p:nvPr/>
        </p:nvPicPr>
        <p:blipFill>
          <a:blip r:embed="rId8"/>
          <a:stretch>
            <a:fillRect/>
          </a:stretch>
        </p:blipFill>
        <p:spPr>
          <a:xfrm>
            <a:off x="6096000" y="1376290"/>
            <a:ext cx="5421172" cy="3327400"/>
          </a:xfrm>
          <a:prstGeom prst="rect">
            <a:avLst/>
          </a:prstGeom>
        </p:spPr>
      </p:pic>
      <p:sp>
        <p:nvSpPr>
          <p:cNvPr id="6" name="Content Placeholder 9">
            <a:extLst>
              <a:ext uri="{FF2B5EF4-FFF2-40B4-BE49-F238E27FC236}">
                <a16:creationId xmlns:a16="http://schemas.microsoft.com/office/drawing/2014/main" id="{692022AF-4C1B-37F5-0FAC-91863B1E0F78}"/>
              </a:ext>
            </a:extLst>
          </p:cNvPr>
          <p:cNvSpPr txBox="1">
            <a:spLocks/>
          </p:cNvSpPr>
          <p:nvPr/>
        </p:nvSpPr>
        <p:spPr>
          <a:xfrm>
            <a:off x="5233821" y="5028456"/>
            <a:ext cx="11497056" cy="2709876"/>
          </a:xfrm>
          <a:prstGeom prst="rect">
            <a:avLst/>
          </a:prstGeom>
        </p:spPr>
        <p:txBody>
          <a:bodyPr vert="horz" lIns="91440" tIns="45720" rIns="91440" bIns="45720" rtlCol="0">
            <a:normAutofit/>
          </a:bodyPr>
          <a:lstStyle>
            <a:defPPr>
              <a:defRPr lang="nl-NL"/>
            </a:defPPr>
            <a:lvl1pPr marL="228600" indent="-396000">
              <a:lnSpc>
                <a:spcPct val="90000"/>
              </a:lnSpc>
              <a:spcBef>
                <a:spcPts val="1200"/>
              </a:spcBef>
              <a:buClr>
                <a:srgbClr val="E36E64"/>
              </a:buClr>
              <a:buSzPct val="115000"/>
              <a:buFont typeface="Raleway ExtraBold" pitchFamily="2" charset="0"/>
              <a:buChar char="›"/>
              <a:defRPr sz="16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indent="-360000"/>
            <a:r>
              <a:rPr lang="nl-NL" b="1" dirty="0"/>
              <a:t>SAP </a:t>
            </a:r>
            <a:r>
              <a:rPr lang="nl-NL" b="1" dirty="0" err="1"/>
              <a:t>Fiori</a:t>
            </a:r>
            <a:r>
              <a:rPr lang="nl-NL" b="1" dirty="0"/>
              <a:t>  </a:t>
            </a:r>
            <a:r>
              <a:rPr lang="nl-NL" dirty="0"/>
              <a:t>=  flexibele generieke </a:t>
            </a:r>
            <a:r>
              <a:rPr lang="nl-NL" dirty="0" err="1"/>
              <a:t>UIs</a:t>
            </a:r>
            <a:endParaRPr lang="nl-NL" dirty="0"/>
          </a:p>
          <a:p>
            <a:pPr indent="-360000"/>
            <a:r>
              <a:rPr lang="nl-NL" b="1" dirty="0" err="1"/>
              <a:t>OData</a:t>
            </a:r>
            <a:r>
              <a:rPr lang="nl-NL" b="1" dirty="0"/>
              <a:t>  =  </a:t>
            </a:r>
            <a:r>
              <a:rPr lang="nl-NL" dirty="0"/>
              <a:t>REST + Querying</a:t>
            </a:r>
            <a:endParaRPr lang="nl-NL" b="1" dirty="0"/>
          </a:p>
          <a:p>
            <a:pPr indent="-360000"/>
            <a:r>
              <a:rPr lang="nl-NL" b="1" dirty="0"/>
              <a:t>CDS  </a:t>
            </a:r>
            <a:r>
              <a:rPr lang="nl-NL" dirty="0"/>
              <a:t>+</a:t>
            </a:r>
            <a:r>
              <a:rPr lang="nl-NL" b="1" dirty="0"/>
              <a:t>=  </a:t>
            </a:r>
            <a:r>
              <a:rPr lang="nl-NL" dirty="0"/>
              <a:t>Bouwen van Views</a:t>
            </a:r>
          </a:p>
        </p:txBody>
      </p:sp>
    </p:spTree>
    <p:extLst>
      <p:ext uri="{BB962C8B-B14F-4D97-AF65-F5344CB8AC3E}">
        <p14:creationId xmlns:p14="http://schemas.microsoft.com/office/powerpoint/2010/main" val="774091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277ED76-46F4-DDCA-AC4D-0AB16453B794}"/>
              </a:ext>
            </a:extLst>
          </p:cNvPr>
          <p:cNvGraphicFramePr>
            <a:graphicFrameLocks noGrp="1"/>
          </p:cNvGraphicFramePr>
          <p:nvPr>
            <p:ph idx="1"/>
          </p:nvPr>
        </p:nvGraphicFramePr>
        <p:xfrm>
          <a:off x="1117599" y="1401690"/>
          <a:ext cx="10615559" cy="3725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6E727407-6701-229D-7AE8-A47E68CE562E}"/>
              </a:ext>
            </a:extLst>
          </p:cNvPr>
          <p:cNvSpPr>
            <a:spLocks noGrp="1"/>
          </p:cNvSpPr>
          <p:nvPr>
            <p:ph type="title"/>
          </p:nvPr>
        </p:nvSpPr>
        <p:spPr/>
        <p:txBody>
          <a:bodyPr>
            <a:normAutofit fontScale="90000"/>
          </a:bodyPr>
          <a:lstStyle/>
          <a:p>
            <a:r>
              <a:rPr lang="nl-NL" dirty="0"/>
              <a:t>Best </a:t>
            </a:r>
            <a:r>
              <a:rPr lang="nl-NL" dirty="0" err="1"/>
              <a:t>Practices</a:t>
            </a:r>
            <a:r>
              <a:rPr lang="nl-NL" dirty="0"/>
              <a:t> en Voordelen</a:t>
            </a:r>
          </a:p>
        </p:txBody>
      </p:sp>
      <p:pic>
        <p:nvPicPr>
          <p:cNvPr id="1026" name="Picture 2">
            <a:extLst>
              <a:ext uri="{FF2B5EF4-FFF2-40B4-BE49-F238E27FC236}">
                <a16:creationId xmlns:a16="http://schemas.microsoft.com/office/drawing/2014/main" id="{8F2577CA-2C3E-946E-30AC-72BA6C790D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3600" y="1401690"/>
            <a:ext cx="6780214" cy="434642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6F749B12-E4F8-7CAF-2429-323210F3969E}"/>
              </a:ext>
            </a:extLst>
          </p:cNvPr>
          <p:cNvGrpSpPr/>
          <p:nvPr/>
        </p:nvGrpSpPr>
        <p:grpSpPr>
          <a:xfrm>
            <a:off x="4625253" y="2509472"/>
            <a:ext cx="1667237" cy="254392"/>
            <a:chOff x="4647980" y="2565150"/>
            <a:chExt cx="1158840" cy="195480"/>
          </a:xfrm>
        </p:grpSpPr>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2E235484-B72F-C069-5E11-4EBABB49A41E}"/>
                    </a:ext>
                  </a:extLst>
                </p14:cNvPr>
                <p14:cNvContentPartPr/>
                <p14:nvPr/>
              </p14:nvContentPartPr>
              <p14:xfrm>
                <a:off x="4824740" y="2565150"/>
                <a:ext cx="547920" cy="195480"/>
              </p14:xfrm>
            </p:contentPart>
          </mc:Choice>
          <mc:Fallback xmlns="">
            <p:pic>
              <p:nvPicPr>
                <p:cNvPr id="8" name="Ink 7">
                  <a:extLst>
                    <a:ext uri="{FF2B5EF4-FFF2-40B4-BE49-F238E27FC236}">
                      <a16:creationId xmlns:a16="http://schemas.microsoft.com/office/drawing/2014/main" id="{2E235484-B72F-C069-5E11-4EBABB49A41E}"/>
                    </a:ext>
                  </a:extLst>
                </p:cNvPr>
                <p:cNvPicPr/>
                <p:nvPr/>
              </p:nvPicPr>
              <p:blipFill>
                <a:blip r:embed="rId10"/>
                <a:stretch>
                  <a:fillRect/>
                </a:stretch>
              </p:blipFill>
              <p:spPr>
                <a:xfrm>
                  <a:off x="4818482" y="2558228"/>
                  <a:ext cx="560185" cy="20904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2254077B-5054-4945-223B-BB8FA4D7220C}"/>
                    </a:ext>
                  </a:extLst>
                </p14:cNvPr>
                <p14:cNvContentPartPr/>
                <p14:nvPr/>
              </p14:nvContentPartPr>
              <p14:xfrm>
                <a:off x="4647980" y="2590350"/>
                <a:ext cx="1158840" cy="136440"/>
              </p14:xfrm>
            </p:contentPart>
          </mc:Choice>
          <mc:Fallback xmlns="">
            <p:pic>
              <p:nvPicPr>
                <p:cNvPr id="9" name="Ink 8">
                  <a:extLst>
                    <a:ext uri="{FF2B5EF4-FFF2-40B4-BE49-F238E27FC236}">
                      <a16:creationId xmlns:a16="http://schemas.microsoft.com/office/drawing/2014/main" id="{2254077B-5054-4945-223B-BB8FA4D7220C}"/>
                    </a:ext>
                  </a:extLst>
                </p:cNvPr>
                <p:cNvPicPr/>
                <p:nvPr/>
              </p:nvPicPr>
              <p:blipFill>
                <a:blip r:embed="rId12"/>
                <a:stretch>
                  <a:fillRect/>
                </a:stretch>
              </p:blipFill>
              <p:spPr>
                <a:xfrm>
                  <a:off x="4641723" y="2583445"/>
                  <a:ext cx="1171104" cy="149974"/>
                </a:xfrm>
                <a:prstGeom prst="rect">
                  <a:avLst/>
                </a:prstGeom>
              </p:spPr>
            </p:pic>
          </mc:Fallback>
        </mc:AlternateContent>
      </p:grpSp>
      <p:sp>
        <p:nvSpPr>
          <p:cNvPr id="7" name="TextBox 6">
            <a:extLst>
              <a:ext uri="{FF2B5EF4-FFF2-40B4-BE49-F238E27FC236}">
                <a16:creationId xmlns:a16="http://schemas.microsoft.com/office/drawing/2014/main" id="{ED32F909-D2B4-B04B-3EDE-7D9346301928}"/>
              </a:ext>
            </a:extLst>
          </p:cNvPr>
          <p:cNvSpPr txBox="1"/>
          <p:nvPr/>
        </p:nvSpPr>
        <p:spPr>
          <a:xfrm rot="21236812">
            <a:off x="4282782" y="2380727"/>
            <a:ext cx="1981854" cy="410792"/>
          </a:xfrm>
          <a:prstGeom prst="rect">
            <a:avLst/>
          </a:prstGeom>
          <a:solidFill>
            <a:schemeClr val="accent1">
              <a:lumMod val="20000"/>
              <a:lumOff val="80000"/>
            </a:schemeClr>
          </a:solidFill>
        </p:spPr>
        <p:txBody>
          <a:bodyPr wrap="square" rtlCol="0">
            <a:spAutoFit/>
          </a:bodyPr>
          <a:lstStyle/>
          <a:p>
            <a:pPr algn="ctr"/>
            <a:r>
              <a:rPr lang="nl-NL" sz="1000" b="1" dirty="0"/>
              <a:t>SAP BAS</a:t>
            </a:r>
          </a:p>
          <a:p>
            <a:pPr algn="ctr"/>
            <a:r>
              <a:rPr lang="nl-NL" sz="1000" dirty="0"/>
              <a:t>(Business Application Studio)</a:t>
            </a:r>
          </a:p>
        </p:txBody>
      </p:sp>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30967B6-062D-5AAF-DEF0-53D2628EFCBF}"/>
                  </a:ext>
                </a:extLst>
              </p14:cNvPr>
              <p14:cNvContentPartPr/>
              <p14:nvPr/>
            </p14:nvContentPartPr>
            <p14:xfrm>
              <a:off x="4940300" y="2164830"/>
              <a:ext cx="360" cy="360"/>
            </p14:xfrm>
          </p:contentPart>
        </mc:Choice>
        <mc:Fallback xmlns="">
          <p:pic>
            <p:nvPicPr>
              <p:cNvPr id="11" name="Ink 10">
                <a:extLst>
                  <a:ext uri="{FF2B5EF4-FFF2-40B4-BE49-F238E27FC236}">
                    <a16:creationId xmlns:a16="http://schemas.microsoft.com/office/drawing/2014/main" id="{B30967B6-062D-5AAF-DEF0-53D2628EFCBF}"/>
                  </a:ext>
                </a:extLst>
              </p:cNvPr>
              <p:cNvPicPr/>
              <p:nvPr/>
            </p:nvPicPr>
            <p:blipFill>
              <a:blip r:embed="rId14"/>
              <a:stretch>
                <a:fillRect/>
              </a:stretch>
            </p:blipFill>
            <p:spPr>
              <a:xfrm>
                <a:off x="4931300" y="21561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8BE45A54-7DC2-FB12-9898-ADBF2FD38FA9}"/>
                  </a:ext>
                </a:extLst>
              </p14:cNvPr>
              <p14:cNvContentPartPr/>
              <p14:nvPr/>
            </p14:nvContentPartPr>
            <p14:xfrm>
              <a:off x="5124260" y="2094990"/>
              <a:ext cx="360" cy="1440"/>
            </p14:xfrm>
          </p:contentPart>
        </mc:Choice>
        <mc:Fallback xmlns="">
          <p:pic>
            <p:nvPicPr>
              <p:cNvPr id="12" name="Ink 11">
                <a:extLst>
                  <a:ext uri="{FF2B5EF4-FFF2-40B4-BE49-F238E27FC236}">
                    <a16:creationId xmlns:a16="http://schemas.microsoft.com/office/drawing/2014/main" id="{8BE45A54-7DC2-FB12-9898-ADBF2FD38FA9}"/>
                  </a:ext>
                </a:extLst>
              </p:cNvPr>
              <p:cNvPicPr/>
              <p:nvPr/>
            </p:nvPicPr>
            <p:blipFill>
              <a:blip r:embed="rId16"/>
              <a:stretch>
                <a:fillRect/>
              </a:stretch>
            </p:blipFill>
            <p:spPr>
              <a:xfrm>
                <a:off x="5115620" y="2086350"/>
                <a:ext cx="18000" cy="19080"/>
              </a:xfrm>
              <a:prstGeom prst="rect">
                <a:avLst/>
              </a:prstGeom>
            </p:spPr>
          </p:pic>
        </mc:Fallback>
      </mc:AlternateContent>
    </p:spTree>
    <p:extLst>
      <p:ext uri="{BB962C8B-B14F-4D97-AF65-F5344CB8AC3E}">
        <p14:creationId xmlns:p14="http://schemas.microsoft.com/office/powerpoint/2010/main" val="248010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277ED76-46F4-DDCA-AC4D-0AB16453B794}"/>
              </a:ext>
            </a:extLst>
          </p:cNvPr>
          <p:cNvGraphicFramePr>
            <a:graphicFrameLocks noGrp="1"/>
          </p:cNvGraphicFramePr>
          <p:nvPr>
            <p:ph idx="1"/>
          </p:nvPr>
        </p:nvGraphicFramePr>
        <p:xfrm>
          <a:off x="1117599" y="1401690"/>
          <a:ext cx="10615559" cy="3725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6E727407-6701-229D-7AE8-A47E68CE562E}"/>
              </a:ext>
            </a:extLst>
          </p:cNvPr>
          <p:cNvSpPr>
            <a:spLocks noGrp="1"/>
          </p:cNvSpPr>
          <p:nvPr>
            <p:ph type="title"/>
          </p:nvPr>
        </p:nvSpPr>
        <p:spPr/>
        <p:txBody>
          <a:bodyPr>
            <a:normAutofit fontScale="90000"/>
          </a:bodyPr>
          <a:lstStyle/>
          <a:p>
            <a:r>
              <a:rPr lang="nl-NL" dirty="0"/>
              <a:t>Best </a:t>
            </a:r>
            <a:r>
              <a:rPr lang="nl-NL" dirty="0" err="1"/>
              <a:t>Practices</a:t>
            </a:r>
            <a:r>
              <a:rPr lang="nl-NL" dirty="0"/>
              <a:t> en Voordelen</a:t>
            </a:r>
          </a:p>
        </p:txBody>
      </p:sp>
      <p:pic>
        <p:nvPicPr>
          <p:cNvPr id="3" name="Picture 2">
            <a:extLst>
              <a:ext uri="{FF2B5EF4-FFF2-40B4-BE49-F238E27FC236}">
                <a16:creationId xmlns:a16="http://schemas.microsoft.com/office/drawing/2014/main" id="{7FACC4A0-487C-60AE-BB0B-7A705E10706A}"/>
              </a:ext>
            </a:extLst>
          </p:cNvPr>
          <p:cNvPicPr>
            <a:picLocks noChangeAspect="1"/>
          </p:cNvPicPr>
          <p:nvPr/>
        </p:nvPicPr>
        <p:blipFill>
          <a:blip r:embed="rId8"/>
          <a:stretch>
            <a:fillRect/>
          </a:stretch>
        </p:blipFill>
        <p:spPr>
          <a:xfrm>
            <a:off x="4708590" y="1474962"/>
            <a:ext cx="6639932" cy="3908076"/>
          </a:xfrm>
          <a:prstGeom prst="rect">
            <a:avLst/>
          </a:prstGeom>
        </p:spPr>
      </p:pic>
      <p:sp>
        <p:nvSpPr>
          <p:cNvPr id="6" name="Content Placeholder 9">
            <a:extLst>
              <a:ext uri="{FF2B5EF4-FFF2-40B4-BE49-F238E27FC236}">
                <a16:creationId xmlns:a16="http://schemas.microsoft.com/office/drawing/2014/main" id="{777E543A-6EB6-85FB-7847-901DB8982E15}"/>
              </a:ext>
            </a:extLst>
          </p:cNvPr>
          <p:cNvSpPr txBox="1">
            <a:spLocks/>
          </p:cNvSpPr>
          <p:nvPr/>
        </p:nvSpPr>
        <p:spPr>
          <a:xfrm>
            <a:off x="3770779" y="4752291"/>
            <a:ext cx="11497056" cy="2709876"/>
          </a:xfrm>
          <a:prstGeom prst="rect">
            <a:avLst/>
          </a:prstGeom>
        </p:spPr>
        <p:txBody>
          <a:bodyPr vert="horz" lIns="91440" tIns="45720" rIns="91440" bIns="45720" rtlCol="0">
            <a:normAutofit/>
          </a:bodyPr>
          <a:lstStyle>
            <a:defPPr>
              <a:defRPr lang="nl-NL"/>
            </a:defPPr>
            <a:lvl1pPr marL="228600" indent="-396000">
              <a:lnSpc>
                <a:spcPct val="90000"/>
              </a:lnSpc>
              <a:spcBef>
                <a:spcPts val="1200"/>
              </a:spcBef>
              <a:buClr>
                <a:srgbClr val="E36E64"/>
              </a:buClr>
              <a:buSzPct val="115000"/>
              <a:buFont typeface="Raleway ExtraBold" pitchFamily="2" charset="0"/>
              <a:buChar char="›"/>
              <a:defRPr sz="16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indent="-360000"/>
            <a:r>
              <a:rPr lang="nl-NL" b="1" dirty="0"/>
              <a:t>Minimaliseren</a:t>
            </a:r>
            <a:r>
              <a:rPr lang="nl-NL" dirty="0"/>
              <a:t> van</a:t>
            </a:r>
            <a:r>
              <a:rPr lang="nl-NL" b="1" dirty="0"/>
              <a:t> eentonige taken </a:t>
            </a:r>
          </a:p>
          <a:p>
            <a:pPr indent="-360000"/>
            <a:r>
              <a:rPr lang="nl-NL" dirty="0"/>
              <a:t>Bevorderen van </a:t>
            </a:r>
            <a:r>
              <a:rPr lang="nl-NL" b="1" dirty="0"/>
              <a:t>Enterprise</a:t>
            </a:r>
            <a:r>
              <a:rPr lang="nl-NL" dirty="0"/>
              <a:t> </a:t>
            </a:r>
            <a:r>
              <a:rPr lang="nl-NL" b="1" dirty="0"/>
              <a:t>Kwaliteiten</a:t>
            </a:r>
          </a:p>
        </p:txBody>
      </p:sp>
    </p:spTree>
    <p:extLst>
      <p:ext uri="{BB962C8B-B14F-4D97-AF65-F5344CB8AC3E}">
        <p14:creationId xmlns:p14="http://schemas.microsoft.com/office/powerpoint/2010/main" val="1991267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7407-6701-229D-7AE8-A47E68CE562E}"/>
              </a:ext>
            </a:extLst>
          </p:cNvPr>
          <p:cNvSpPr>
            <a:spLocks noGrp="1"/>
          </p:cNvSpPr>
          <p:nvPr>
            <p:ph type="title"/>
          </p:nvPr>
        </p:nvSpPr>
        <p:spPr/>
        <p:txBody>
          <a:bodyPr>
            <a:normAutofit fontScale="90000"/>
          </a:bodyPr>
          <a:lstStyle/>
          <a:p>
            <a:r>
              <a:rPr lang="nl-NL" dirty="0"/>
              <a:t>Best </a:t>
            </a:r>
            <a:r>
              <a:rPr lang="nl-NL" dirty="0" err="1"/>
              <a:t>Practices</a:t>
            </a:r>
            <a:r>
              <a:rPr lang="nl-NL" dirty="0"/>
              <a:t> en Voordelen</a:t>
            </a:r>
          </a:p>
        </p:txBody>
      </p:sp>
      <p:pic>
        <p:nvPicPr>
          <p:cNvPr id="9" name="Picture 8">
            <a:extLst>
              <a:ext uri="{FF2B5EF4-FFF2-40B4-BE49-F238E27FC236}">
                <a16:creationId xmlns:a16="http://schemas.microsoft.com/office/drawing/2014/main" id="{E57017D7-362F-DF79-AFB9-3E06FEAE05CB}"/>
              </a:ext>
            </a:extLst>
          </p:cNvPr>
          <p:cNvPicPr>
            <a:picLocks noChangeAspect="1"/>
          </p:cNvPicPr>
          <p:nvPr/>
        </p:nvPicPr>
        <p:blipFill>
          <a:blip r:embed="rId3"/>
          <a:stretch>
            <a:fillRect/>
          </a:stretch>
        </p:blipFill>
        <p:spPr>
          <a:xfrm>
            <a:off x="2815770" y="890884"/>
            <a:ext cx="8011888" cy="4746814"/>
          </a:xfrm>
          <a:prstGeom prst="rect">
            <a:avLst/>
          </a:prstGeom>
        </p:spPr>
      </p:pic>
      <p:graphicFrame>
        <p:nvGraphicFramePr>
          <p:cNvPr id="4" name="Content Placeholder 3">
            <a:extLst>
              <a:ext uri="{FF2B5EF4-FFF2-40B4-BE49-F238E27FC236}">
                <a16:creationId xmlns:a16="http://schemas.microsoft.com/office/drawing/2014/main" id="{F277ED76-46F4-DDCA-AC4D-0AB16453B794}"/>
              </a:ext>
            </a:extLst>
          </p:cNvPr>
          <p:cNvGraphicFramePr>
            <a:graphicFrameLocks noGrp="1"/>
          </p:cNvGraphicFramePr>
          <p:nvPr>
            <p:ph idx="1"/>
          </p:nvPr>
        </p:nvGraphicFramePr>
        <p:xfrm>
          <a:off x="1117599" y="1401690"/>
          <a:ext cx="10615559" cy="37252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9308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9"/>
          <p:cNvSpPr txBox="1">
            <a:spLocks noGrp="1"/>
          </p:cNvSpPr>
          <p:nvPr>
            <p:ph type="title"/>
          </p:nvPr>
        </p:nvSpPr>
        <p:spPr>
          <a:xfrm>
            <a:off x="360000" y="270000"/>
            <a:ext cx="8100000" cy="720000"/>
          </a:xfrm>
          <a:prstGeom prst="rect">
            <a:avLst/>
          </a:prstGeom>
          <a:noFill/>
          <a:ln>
            <a:noFill/>
          </a:ln>
        </p:spPr>
        <p:txBody>
          <a:bodyPr spcFirstLastPara="1" wrap="square" lIns="72000" tIns="45700" rIns="91425" bIns="45700" anchor="ctr" anchorCtr="0">
            <a:spAutoFit/>
          </a:bodyPr>
          <a:lstStyle/>
          <a:p>
            <a:pPr marL="0" lvl="0" indent="0" algn="l" rtl="0">
              <a:lnSpc>
                <a:spcPct val="90000"/>
              </a:lnSpc>
              <a:spcBef>
                <a:spcPts val="0"/>
              </a:spcBef>
              <a:spcAft>
                <a:spcPts val="0"/>
              </a:spcAft>
              <a:buClr>
                <a:schemeClr val="dk1"/>
              </a:buClr>
              <a:buSzPts val="4400"/>
              <a:buFont typeface="Calibri"/>
              <a:buNone/>
            </a:pPr>
            <a:r>
              <a:rPr lang="nl-NL" dirty="0"/>
              <a:t>CAP Project</a:t>
            </a:r>
            <a:endParaRPr dirty="0"/>
          </a:p>
        </p:txBody>
      </p:sp>
      <p:sp>
        <p:nvSpPr>
          <p:cNvPr id="427" name="Google Shape;427;p9"/>
          <p:cNvSpPr txBox="1">
            <a:spLocks noGrp="1"/>
          </p:cNvSpPr>
          <p:nvPr>
            <p:ph type="body" idx="1"/>
          </p:nvPr>
        </p:nvSpPr>
        <p:spPr>
          <a:xfrm>
            <a:off x="360363" y="1477963"/>
            <a:ext cx="8100000" cy="80645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2800"/>
              <a:buNone/>
            </a:pPr>
            <a:r>
              <a:rPr lang="fr-FR" dirty="0" err="1"/>
              <a:t>Opbouw</a:t>
            </a:r>
            <a:r>
              <a:rPr lang="fr-FR" dirty="0"/>
              <a:t> </a:t>
            </a:r>
            <a:r>
              <a:rPr lang="fr-FR" dirty="0" err="1"/>
              <a:t>project</a:t>
            </a:r>
            <a:r>
              <a:rPr lang="fr-FR" dirty="0"/>
              <a:t> </a:t>
            </a:r>
            <a:r>
              <a:rPr lang="fr-FR" dirty="0" err="1"/>
              <a:t>structuur</a:t>
            </a:r>
            <a:endParaRPr lang="fr-FR" dirty="0"/>
          </a:p>
        </p:txBody>
      </p:sp>
      <p:sp>
        <p:nvSpPr>
          <p:cNvPr id="428" name="Google Shape;428;p9"/>
          <p:cNvSpPr txBox="1">
            <a:spLocks noGrp="1"/>
          </p:cNvSpPr>
          <p:nvPr>
            <p:ph type="body" idx="2"/>
          </p:nvPr>
        </p:nvSpPr>
        <p:spPr>
          <a:xfrm>
            <a:off x="360000" y="2101056"/>
            <a:ext cx="8100000" cy="26558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nl-NL" dirty="0"/>
              <a:t>Bij het starten van een project (CDS </a:t>
            </a:r>
            <a:r>
              <a:rPr lang="nl-NL" dirty="0" err="1"/>
              <a:t>init</a:t>
            </a:r>
            <a:r>
              <a:rPr lang="nl-NL" dirty="0"/>
              <a:t> &lt;project naam&gt;) zal de volgende folder structuur worden genereerd:</a:t>
            </a:r>
          </a:p>
          <a:p>
            <a:pPr marL="0" lvl="0" indent="0" algn="l" rtl="0">
              <a:lnSpc>
                <a:spcPct val="90000"/>
              </a:lnSpc>
              <a:spcBef>
                <a:spcPts val="0"/>
              </a:spcBef>
              <a:spcAft>
                <a:spcPts val="0"/>
              </a:spcAft>
              <a:buClr>
                <a:schemeClr val="dk1"/>
              </a:buClr>
              <a:buSzPts val="2000"/>
              <a:buNone/>
            </a:pPr>
            <a:endParaRPr lang="nl-NL" dirty="0"/>
          </a:p>
          <a:p>
            <a:pPr marL="0" lvl="0" indent="0" algn="l" rtl="0">
              <a:lnSpc>
                <a:spcPct val="90000"/>
              </a:lnSpc>
              <a:spcBef>
                <a:spcPts val="0"/>
              </a:spcBef>
              <a:spcAft>
                <a:spcPts val="0"/>
              </a:spcAft>
              <a:buClr>
                <a:schemeClr val="dk1"/>
              </a:buClr>
              <a:buSzPts val="2000"/>
              <a:buNone/>
            </a:pPr>
            <a:r>
              <a:rPr lang="nl-NL" dirty="0"/>
              <a:t>		</a:t>
            </a:r>
            <a:r>
              <a:rPr lang="nl-NL" sz="1800" dirty="0"/>
              <a:t>app: 	UI-</a:t>
            </a:r>
            <a:r>
              <a:rPr lang="nl-NL" sz="1800" dirty="0" err="1"/>
              <a:t>related</a:t>
            </a:r>
            <a:r>
              <a:rPr lang="nl-NL" sz="1800" dirty="0"/>
              <a:t> content</a:t>
            </a:r>
          </a:p>
          <a:p>
            <a:pPr marL="0" lvl="0" indent="0" algn="l" rtl="0">
              <a:lnSpc>
                <a:spcPct val="90000"/>
              </a:lnSpc>
              <a:spcBef>
                <a:spcPts val="0"/>
              </a:spcBef>
              <a:spcAft>
                <a:spcPts val="0"/>
              </a:spcAft>
              <a:buClr>
                <a:schemeClr val="dk1"/>
              </a:buClr>
              <a:buSzPts val="2000"/>
              <a:buNone/>
            </a:pPr>
            <a:r>
              <a:rPr lang="nl-NL" sz="1800" dirty="0"/>
              <a:t>		</a:t>
            </a:r>
            <a:r>
              <a:rPr lang="nl-NL" sz="1800" dirty="0" err="1"/>
              <a:t>db</a:t>
            </a:r>
            <a:r>
              <a:rPr lang="nl-NL" sz="1800" dirty="0"/>
              <a:t>: 	</a:t>
            </a:r>
            <a:r>
              <a:rPr lang="en-US" sz="1800" dirty="0"/>
              <a:t>Domain </a:t>
            </a:r>
            <a:r>
              <a:rPr lang="en-US" sz="1800" dirty="0" err="1"/>
              <a:t>mtodels</a:t>
            </a:r>
            <a:r>
              <a:rPr lang="en-US" sz="1800" dirty="0"/>
              <a:t> and database-related content 				 (property details, relationships, </a:t>
            </a:r>
            <a:r>
              <a:rPr lang="en-US" sz="1800" dirty="0" err="1"/>
              <a:t>enums</a:t>
            </a:r>
            <a:r>
              <a:rPr lang="en-US" sz="1800" dirty="0"/>
              <a:t> </a:t>
            </a:r>
            <a:r>
              <a:rPr lang="en-US" sz="1800" dirty="0" err="1"/>
              <a:t>etc</a:t>
            </a:r>
            <a:r>
              <a:rPr lang="en-US" sz="1800" dirty="0"/>
              <a:t>)</a:t>
            </a:r>
            <a:endParaRPr lang="nl-NL" sz="1800" dirty="0"/>
          </a:p>
          <a:p>
            <a:pPr marL="0" lvl="0" indent="0" algn="l" rtl="0">
              <a:lnSpc>
                <a:spcPct val="90000"/>
              </a:lnSpc>
              <a:spcBef>
                <a:spcPts val="0"/>
              </a:spcBef>
              <a:spcAft>
                <a:spcPts val="0"/>
              </a:spcAft>
              <a:buClr>
                <a:schemeClr val="dk1"/>
              </a:buClr>
              <a:buSzPts val="2000"/>
              <a:buNone/>
            </a:pPr>
            <a:r>
              <a:rPr lang="nl-NL" sz="1800" dirty="0"/>
              <a:t>		</a:t>
            </a:r>
            <a:r>
              <a:rPr lang="nl-NL" sz="1800" dirty="0" err="1"/>
              <a:t>srv</a:t>
            </a:r>
            <a:r>
              <a:rPr lang="nl-NL" sz="1800" dirty="0"/>
              <a:t>:  	Service-</a:t>
            </a:r>
            <a:r>
              <a:rPr lang="nl-NL" sz="1800" dirty="0" err="1"/>
              <a:t>related</a:t>
            </a:r>
            <a:r>
              <a:rPr lang="nl-NL" sz="1800" dirty="0"/>
              <a:t> </a:t>
            </a:r>
            <a:r>
              <a:rPr lang="nl-NL" sz="1800" dirty="0" err="1"/>
              <a:t>conten</a:t>
            </a:r>
            <a:endParaRPr lang="nl-NL" sz="1800" dirty="0"/>
          </a:p>
          <a:p>
            <a:pPr marL="0" lvl="0" indent="0" algn="l" rtl="0">
              <a:lnSpc>
                <a:spcPct val="90000"/>
              </a:lnSpc>
              <a:spcBef>
                <a:spcPts val="0"/>
              </a:spcBef>
              <a:spcAft>
                <a:spcPts val="0"/>
              </a:spcAft>
              <a:buClr>
                <a:schemeClr val="dk1"/>
              </a:buClr>
              <a:buSzPts val="2000"/>
              <a:buNone/>
            </a:pPr>
            <a:endParaRPr lang="nl-NL" dirty="0"/>
          </a:p>
          <a:p>
            <a:pPr marL="0" lvl="0" indent="0" algn="l" rtl="0">
              <a:lnSpc>
                <a:spcPct val="90000"/>
              </a:lnSpc>
              <a:spcBef>
                <a:spcPts val="0"/>
              </a:spcBef>
              <a:spcAft>
                <a:spcPts val="0"/>
              </a:spcAft>
              <a:buClr>
                <a:schemeClr val="dk1"/>
              </a:buClr>
              <a:buSzPts val="2000"/>
              <a:buNone/>
            </a:pPr>
            <a:endParaRPr dirty="0"/>
          </a:p>
        </p:txBody>
      </p:sp>
      <p:sp>
        <p:nvSpPr>
          <p:cNvPr id="429" name="Google Shape;429;p9"/>
          <p:cNvSpPr txBox="1">
            <a:spLocks noGrp="1"/>
          </p:cNvSpPr>
          <p:nvPr>
            <p:ph type="sldNum" idx="12"/>
          </p:nvPr>
        </p:nvSpPr>
        <p:spPr>
          <a:xfrm>
            <a:off x="5736000" y="6357732"/>
            <a:ext cx="7200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nl-NL"/>
              <a:t>24</a:t>
            </a:fld>
            <a:endParaRPr/>
          </a:p>
        </p:txBody>
      </p:sp>
      <p:pic>
        <p:nvPicPr>
          <p:cNvPr id="5" name="Afbeelding 4">
            <a:extLst>
              <a:ext uri="{FF2B5EF4-FFF2-40B4-BE49-F238E27FC236}">
                <a16:creationId xmlns:a16="http://schemas.microsoft.com/office/drawing/2014/main" id="{31AC02AF-46F3-1EB6-5459-1C35A315451F}"/>
              </a:ext>
            </a:extLst>
          </p:cNvPr>
          <p:cNvPicPr>
            <a:picLocks noChangeAspect="1"/>
          </p:cNvPicPr>
          <p:nvPr/>
        </p:nvPicPr>
        <p:blipFill>
          <a:blip r:embed="rId3"/>
          <a:stretch>
            <a:fillRect/>
          </a:stretch>
        </p:blipFill>
        <p:spPr>
          <a:xfrm>
            <a:off x="473267" y="2772376"/>
            <a:ext cx="1657581" cy="2200582"/>
          </a:xfrm>
          <a:prstGeom prst="rect">
            <a:avLst/>
          </a:prstGeom>
        </p:spPr>
      </p:pic>
    </p:spTree>
    <p:extLst>
      <p:ext uri="{BB962C8B-B14F-4D97-AF65-F5344CB8AC3E}">
        <p14:creationId xmlns:p14="http://schemas.microsoft.com/office/powerpoint/2010/main" val="2648365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9"/>
          <p:cNvSpPr txBox="1">
            <a:spLocks noGrp="1"/>
          </p:cNvSpPr>
          <p:nvPr>
            <p:ph type="title"/>
          </p:nvPr>
        </p:nvSpPr>
        <p:spPr>
          <a:xfrm>
            <a:off x="360000" y="270000"/>
            <a:ext cx="8100000" cy="720000"/>
          </a:xfrm>
          <a:prstGeom prst="rect">
            <a:avLst/>
          </a:prstGeom>
          <a:noFill/>
          <a:ln>
            <a:noFill/>
          </a:ln>
        </p:spPr>
        <p:txBody>
          <a:bodyPr spcFirstLastPara="1" wrap="square" lIns="72000" tIns="45700" rIns="91425" bIns="45700" anchor="ctr" anchorCtr="0">
            <a:spAutoFit/>
          </a:bodyPr>
          <a:lstStyle/>
          <a:p>
            <a:pPr marL="0" lvl="0" indent="0" algn="l" rtl="0">
              <a:lnSpc>
                <a:spcPct val="90000"/>
              </a:lnSpc>
              <a:spcBef>
                <a:spcPts val="0"/>
              </a:spcBef>
              <a:spcAft>
                <a:spcPts val="0"/>
              </a:spcAft>
              <a:buClr>
                <a:schemeClr val="dk1"/>
              </a:buClr>
              <a:buSzPts val="4400"/>
              <a:buFont typeface="Calibri"/>
              <a:buNone/>
            </a:pPr>
            <a:r>
              <a:rPr lang="nl-NL" dirty="0"/>
              <a:t>CAP Project</a:t>
            </a:r>
            <a:endParaRPr dirty="0"/>
          </a:p>
        </p:txBody>
      </p:sp>
      <p:sp>
        <p:nvSpPr>
          <p:cNvPr id="427" name="Google Shape;427;p9"/>
          <p:cNvSpPr txBox="1">
            <a:spLocks noGrp="1"/>
          </p:cNvSpPr>
          <p:nvPr>
            <p:ph type="body" idx="1"/>
          </p:nvPr>
        </p:nvSpPr>
        <p:spPr>
          <a:xfrm>
            <a:off x="360363" y="1477963"/>
            <a:ext cx="8100000" cy="80645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2800"/>
              <a:buNone/>
            </a:pPr>
            <a:r>
              <a:rPr lang="fr-FR" dirty="0" err="1"/>
              <a:t>Deployment</a:t>
            </a:r>
            <a:r>
              <a:rPr lang="fr-FR" dirty="0"/>
              <a:t> </a:t>
            </a:r>
            <a:r>
              <a:rPr lang="fr-FR" dirty="0" err="1"/>
              <a:t>mogelijkheden</a:t>
            </a:r>
            <a:endParaRPr lang="fr-FR" dirty="0"/>
          </a:p>
        </p:txBody>
      </p:sp>
      <p:sp>
        <p:nvSpPr>
          <p:cNvPr id="428" name="Google Shape;428;p9"/>
          <p:cNvSpPr txBox="1">
            <a:spLocks noGrp="1"/>
          </p:cNvSpPr>
          <p:nvPr>
            <p:ph type="body" idx="2"/>
          </p:nvPr>
        </p:nvSpPr>
        <p:spPr>
          <a:xfrm>
            <a:off x="360000" y="2101056"/>
            <a:ext cx="8100000" cy="2655887"/>
          </a:xfrm>
          <a:prstGeom prst="rect">
            <a:avLst/>
          </a:prstGeom>
          <a:noFill/>
          <a:ln>
            <a:noFill/>
          </a:ln>
        </p:spPr>
        <p:txBody>
          <a:bodyPr spcFirstLastPara="1" wrap="square" lIns="91425" tIns="45700" rIns="91425" bIns="45700" anchor="t" anchorCtr="0">
            <a:noAutofit/>
          </a:bodyPr>
          <a:lstStyle/>
          <a:p>
            <a:pPr lvl="0" indent="-457200" algn="l" rtl="0">
              <a:lnSpc>
                <a:spcPct val="90000"/>
              </a:lnSpc>
              <a:spcBef>
                <a:spcPts val="0"/>
              </a:spcBef>
              <a:spcAft>
                <a:spcPts val="0"/>
              </a:spcAft>
              <a:buClr>
                <a:schemeClr val="dk1"/>
              </a:buClr>
              <a:buSzPts val="2000"/>
              <a:buFont typeface="+mj-lt"/>
              <a:buAutoNum type="arabicPeriod"/>
            </a:pPr>
            <a:r>
              <a:rPr lang="nl-NL" dirty="0">
                <a:latin typeface="Calibri" panose="020F0502020204030204" pitchFamily="34" charset="0"/>
                <a:cs typeface="Calibri" panose="020F0502020204030204" pitchFamily="34" charset="0"/>
              </a:rPr>
              <a:t>Lokaal/in-memory</a:t>
            </a:r>
          </a:p>
          <a:p>
            <a:pPr lvl="1" indent="-457200">
              <a:spcBef>
                <a:spcPts val="0"/>
              </a:spcBef>
              <a:buSzPts val="2000"/>
            </a:pPr>
            <a:r>
              <a:rPr lang="nl-NL" sz="1800" dirty="0" err="1">
                <a:latin typeface="Calibri" panose="020F0502020204030204" pitchFamily="34" charset="0"/>
                <a:cs typeface="Calibri" panose="020F0502020204030204" pitchFamily="34" charset="0"/>
              </a:rPr>
              <a:t>SQLite</a:t>
            </a:r>
            <a:r>
              <a:rPr lang="nl-NL" sz="1800" dirty="0">
                <a:latin typeface="Calibri" panose="020F0502020204030204" pitchFamily="34" charset="0"/>
                <a:cs typeface="Calibri" panose="020F0502020204030204" pitchFamily="34" charset="0"/>
              </a:rPr>
              <a:t> in-memory database</a:t>
            </a:r>
          </a:p>
          <a:p>
            <a:pPr lvl="1" indent="-457200">
              <a:spcBef>
                <a:spcPts val="0"/>
              </a:spcBef>
              <a:buSzPts val="2000"/>
            </a:pPr>
            <a:r>
              <a:rPr lang="nl-NL" sz="1800" dirty="0">
                <a:latin typeface="Calibri" panose="020F0502020204030204" pitchFamily="34" charset="0"/>
                <a:cs typeface="Calibri" panose="020F0502020204030204" pitchFamily="34" charset="0"/>
              </a:rPr>
              <a:t>Standaard out-of-</a:t>
            </a:r>
            <a:r>
              <a:rPr lang="nl-NL" sz="1800" dirty="0" err="1">
                <a:latin typeface="Calibri" panose="020F0502020204030204" pitchFamily="34" charset="0"/>
                <a:cs typeface="Calibri" panose="020F0502020204030204" pitchFamily="34" charset="0"/>
              </a:rPr>
              <a:t>the</a:t>
            </a:r>
            <a:r>
              <a:rPr lang="nl-NL" sz="1800" dirty="0">
                <a:latin typeface="Calibri" panose="020F0502020204030204" pitchFamily="34" charset="0"/>
                <a:cs typeface="Calibri" panose="020F0502020204030204" pitchFamily="34" charset="0"/>
              </a:rPr>
              <a:t>-box</a:t>
            </a:r>
          </a:p>
          <a:p>
            <a:pPr lvl="1" indent="-457200">
              <a:spcBef>
                <a:spcPts val="0"/>
              </a:spcBef>
              <a:buSzPts val="2000"/>
            </a:pPr>
            <a:endParaRPr lang="nl-NL" sz="2000" dirty="0">
              <a:latin typeface="Calibri" panose="020F0502020204030204" pitchFamily="34" charset="0"/>
              <a:cs typeface="Calibri" panose="020F0502020204030204" pitchFamily="34" charset="0"/>
            </a:endParaRPr>
          </a:p>
          <a:p>
            <a:pPr lvl="1" indent="-457200">
              <a:spcBef>
                <a:spcPts val="0"/>
              </a:spcBef>
              <a:buSzPts val="2000"/>
            </a:pPr>
            <a:endParaRPr lang="nl-NL" sz="2000" dirty="0">
              <a:latin typeface="Calibri" panose="020F0502020204030204" pitchFamily="34" charset="0"/>
              <a:cs typeface="Calibri" panose="020F0502020204030204" pitchFamily="34" charset="0"/>
            </a:endParaRPr>
          </a:p>
          <a:p>
            <a:pPr lvl="0" indent="-457200" algn="l" rtl="0">
              <a:lnSpc>
                <a:spcPct val="90000"/>
              </a:lnSpc>
              <a:spcBef>
                <a:spcPts val="0"/>
              </a:spcBef>
              <a:spcAft>
                <a:spcPts val="0"/>
              </a:spcAft>
              <a:buClr>
                <a:schemeClr val="dk1"/>
              </a:buClr>
              <a:buSzPts val="2000"/>
              <a:buFont typeface="+mj-lt"/>
              <a:buAutoNum type="arabicPeriod"/>
            </a:pPr>
            <a:r>
              <a:rPr lang="nl-NL" dirty="0">
                <a:latin typeface="Calibri" panose="020F0502020204030204" pitchFamily="34" charset="0"/>
                <a:cs typeface="Calibri" panose="020F0502020204030204" pitchFamily="34" charset="0"/>
              </a:rPr>
              <a:t>Persistent (</a:t>
            </a:r>
            <a:r>
              <a:rPr lang="nl-NL" b="0" i="1" dirty="0" err="1">
                <a:solidFill>
                  <a:srgbClr val="476582"/>
                </a:solidFill>
                <a:effectLst/>
                <a:latin typeface="Calibri" panose="020F0502020204030204" pitchFamily="34" charset="0"/>
                <a:cs typeface="Calibri" panose="020F0502020204030204" pitchFamily="34" charset="0"/>
              </a:rPr>
              <a:t>cds</a:t>
            </a:r>
            <a:r>
              <a:rPr lang="nl-NL" b="0" i="1" dirty="0">
                <a:solidFill>
                  <a:srgbClr val="476582"/>
                </a:solidFill>
                <a:effectLst/>
                <a:latin typeface="Calibri" panose="020F0502020204030204" pitchFamily="34" charset="0"/>
                <a:cs typeface="Calibri" panose="020F0502020204030204" pitchFamily="34" charset="0"/>
              </a:rPr>
              <a:t> </a:t>
            </a:r>
            <a:r>
              <a:rPr lang="nl-NL" b="0" i="1" dirty="0" err="1">
                <a:solidFill>
                  <a:srgbClr val="476582"/>
                </a:solidFill>
                <a:effectLst/>
                <a:latin typeface="Calibri" panose="020F0502020204030204" pitchFamily="34" charset="0"/>
                <a:cs typeface="Calibri" panose="020F0502020204030204" pitchFamily="34" charset="0"/>
              </a:rPr>
              <a:t>deploy</a:t>
            </a:r>
            <a:r>
              <a:rPr lang="nl-NL" b="0" i="1" dirty="0">
                <a:solidFill>
                  <a:srgbClr val="476582"/>
                </a:solidFill>
                <a:effectLst/>
                <a:latin typeface="Calibri" panose="020F0502020204030204" pitchFamily="34" charset="0"/>
                <a:cs typeface="Calibri" panose="020F0502020204030204" pitchFamily="34" charset="0"/>
              </a:rPr>
              <a:t> --</a:t>
            </a:r>
            <a:r>
              <a:rPr lang="nl-NL" b="0" i="1" dirty="0" err="1">
                <a:solidFill>
                  <a:srgbClr val="476582"/>
                </a:solidFill>
                <a:effectLst/>
                <a:latin typeface="Calibri" panose="020F0502020204030204" pitchFamily="34" charset="0"/>
                <a:cs typeface="Calibri" panose="020F0502020204030204" pitchFamily="34" charset="0"/>
              </a:rPr>
              <a:t>to</a:t>
            </a:r>
            <a:r>
              <a:rPr lang="nl-NL" b="0" i="1" dirty="0">
                <a:solidFill>
                  <a:srgbClr val="476582"/>
                </a:solidFill>
                <a:effectLst/>
                <a:latin typeface="Calibri" panose="020F0502020204030204" pitchFamily="34" charset="0"/>
                <a:cs typeface="Calibri" panose="020F0502020204030204" pitchFamily="34" charset="0"/>
              </a:rPr>
              <a:t> </a:t>
            </a:r>
            <a:r>
              <a:rPr lang="nl-NL" b="0" i="1" dirty="0" err="1">
                <a:solidFill>
                  <a:srgbClr val="476582"/>
                </a:solidFill>
                <a:effectLst/>
                <a:latin typeface="Calibri" panose="020F0502020204030204" pitchFamily="34" charset="0"/>
                <a:cs typeface="Calibri" panose="020F0502020204030204" pitchFamily="34" charset="0"/>
              </a:rPr>
              <a:t>sqlite</a:t>
            </a:r>
            <a:r>
              <a:rPr lang="nl-NL" dirty="0">
                <a:latin typeface="Calibri" panose="020F0502020204030204" pitchFamily="34" charset="0"/>
                <a:cs typeface="Calibri" panose="020F0502020204030204" pitchFamily="34" charset="0"/>
              </a:rPr>
              <a:t>)</a:t>
            </a:r>
          </a:p>
          <a:p>
            <a:pPr lvl="1" indent="-457200">
              <a:spcBef>
                <a:spcPts val="0"/>
              </a:spcBef>
              <a:buSzPts val="2000"/>
            </a:pPr>
            <a:r>
              <a:rPr lang="nl-NL" sz="1800" dirty="0" err="1">
                <a:latin typeface="Calibri" panose="020F0502020204030204" pitchFamily="34" charset="0"/>
                <a:cs typeface="Calibri" panose="020F0502020204030204" pitchFamily="34" charset="0"/>
              </a:rPr>
              <a:t>SQLite</a:t>
            </a:r>
            <a:r>
              <a:rPr lang="nl-NL" sz="1800" dirty="0">
                <a:latin typeface="Calibri" panose="020F0502020204030204" pitchFamily="34" charset="0"/>
                <a:cs typeface="Calibri" panose="020F0502020204030204" pitchFamily="34" charset="0"/>
              </a:rPr>
              <a:t> database (voor development)</a:t>
            </a:r>
          </a:p>
          <a:p>
            <a:pPr lvl="2" indent="-457200">
              <a:spcBef>
                <a:spcPts val="0"/>
              </a:spcBef>
              <a:buSzPts val="2000"/>
            </a:pPr>
            <a:r>
              <a:rPr lang="nl-NL" sz="1800" dirty="0">
                <a:latin typeface="Calibri" panose="020F0502020204030204" pitchFamily="34" charset="0"/>
                <a:cs typeface="Calibri" panose="020F0502020204030204" pitchFamily="34" charset="0"/>
              </a:rPr>
              <a:t>CDS </a:t>
            </a:r>
            <a:r>
              <a:rPr lang="nl-NL" sz="1800" dirty="0" err="1">
                <a:latin typeface="Calibri" panose="020F0502020204030204" pitchFamily="34" charset="0"/>
                <a:cs typeface="Calibri" panose="020F0502020204030204" pitchFamily="34" charset="0"/>
              </a:rPr>
              <a:t>deploy</a:t>
            </a:r>
            <a:r>
              <a:rPr lang="nl-NL" sz="1800" dirty="0">
                <a:latin typeface="Calibri" panose="020F0502020204030204" pitchFamily="34" charset="0"/>
                <a:cs typeface="Calibri" panose="020F0502020204030204" pitchFamily="34" charset="0"/>
              </a:rPr>
              <a:t> --</a:t>
            </a:r>
            <a:r>
              <a:rPr lang="nl-NL" sz="1800" dirty="0" err="1">
                <a:latin typeface="Calibri" panose="020F0502020204030204" pitchFamily="34" charset="0"/>
                <a:cs typeface="Calibri" panose="020F0502020204030204" pitchFamily="34" charset="0"/>
              </a:rPr>
              <a:t>to</a:t>
            </a:r>
            <a:r>
              <a:rPr lang="nl-NL" sz="1800" dirty="0">
                <a:latin typeface="Calibri" panose="020F0502020204030204" pitchFamily="34" charset="0"/>
                <a:cs typeface="Calibri" panose="020F0502020204030204" pitchFamily="34" charset="0"/>
              </a:rPr>
              <a:t> </a:t>
            </a:r>
            <a:r>
              <a:rPr lang="nl-NL" sz="1800" dirty="0" err="1">
                <a:latin typeface="Calibri" panose="020F0502020204030204" pitchFamily="34" charset="0"/>
                <a:cs typeface="Calibri" panose="020F0502020204030204" pitchFamily="34" charset="0"/>
              </a:rPr>
              <a:t>sqlite</a:t>
            </a:r>
            <a:endParaRPr lang="nl-NL" sz="1800" dirty="0">
              <a:latin typeface="Calibri" panose="020F0502020204030204" pitchFamily="34" charset="0"/>
              <a:cs typeface="Calibri" panose="020F0502020204030204" pitchFamily="34" charset="0"/>
            </a:endParaRPr>
          </a:p>
          <a:p>
            <a:pPr lvl="2" indent="-457200">
              <a:spcBef>
                <a:spcPts val="0"/>
              </a:spcBef>
              <a:buSzPts val="2000"/>
            </a:pPr>
            <a:r>
              <a:rPr lang="nl-NL" sz="1800" dirty="0" err="1">
                <a:latin typeface="Calibri" panose="020F0502020204030204" pitchFamily="34" charset="0"/>
                <a:cs typeface="Calibri" panose="020F0502020204030204" pitchFamily="34" charset="0"/>
              </a:rPr>
              <a:t>Package.JSON</a:t>
            </a:r>
            <a:r>
              <a:rPr lang="nl-NL" sz="1800" dirty="0">
                <a:latin typeface="Calibri" panose="020F0502020204030204" pitchFamily="34" charset="0"/>
                <a:cs typeface="Calibri" panose="020F0502020204030204" pitchFamily="34" charset="0"/>
              </a:rPr>
              <a:t> wordt uitgebreid</a:t>
            </a:r>
          </a:p>
          <a:p>
            <a:pPr lvl="2" indent="-457200">
              <a:spcBef>
                <a:spcPts val="0"/>
              </a:spcBef>
              <a:buSzPts val="2000"/>
            </a:pPr>
            <a:r>
              <a:rPr lang="nl-NL" sz="1800" dirty="0">
                <a:latin typeface="Calibri" panose="020F0502020204030204" pitchFamily="34" charset="0"/>
                <a:cs typeface="Calibri" panose="020F0502020204030204" pitchFamily="34" charset="0"/>
              </a:rPr>
              <a:t>DB.SQLITE bestand wordt aangemaakt</a:t>
            </a:r>
          </a:p>
          <a:p>
            <a:pPr lvl="2" indent="-457200">
              <a:spcBef>
                <a:spcPts val="0"/>
              </a:spcBef>
              <a:buSzPts val="2000"/>
            </a:pPr>
            <a:r>
              <a:rPr lang="nl-NL" sz="1800" dirty="0">
                <a:latin typeface="Calibri" panose="020F0502020204030204" pitchFamily="34" charset="0"/>
                <a:cs typeface="Calibri" panose="020F0502020204030204" pitchFamily="34" charset="0"/>
              </a:rPr>
              <a:t>Tabellen worden verwijderd en opnieuw aangemaakt</a:t>
            </a:r>
          </a:p>
          <a:p>
            <a:pPr lvl="2" indent="-457200">
              <a:spcBef>
                <a:spcPts val="0"/>
              </a:spcBef>
              <a:buSzPts val="2000"/>
            </a:pPr>
            <a:r>
              <a:rPr lang="nl-NL" sz="1800" dirty="0">
                <a:latin typeface="Calibri" panose="020F0502020204030204" pitchFamily="34" charset="0"/>
                <a:cs typeface="Calibri" panose="020F0502020204030204" pitchFamily="34" charset="0"/>
              </a:rPr>
              <a:t>CSV files worden in geladen</a:t>
            </a:r>
          </a:p>
          <a:p>
            <a:pPr lvl="1" indent="-457200">
              <a:spcBef>
                <a:spcPts val="0"/>
              </a:spcBef>
              <a:buSzPts val="2000"/>
            </a:pPr>
            <a:r>
              <a:rPr lang="nl-NL" sz="1800" dirty="0">
                <a:latin typeface="Calibri" panose="020F0502020204030204" pitchFamily="34" charset="0"/>
                <a:cs typeface="Calibri" panose="020F0502020204030204" pitchFamily="34" charset="0"/>
              </a:rPr>
              <a:t>SAP HANA Cloud (voor productie)</a:t>
            </a:r>
          </a:p>
          <a:p>
            <a:pPr lvl="1" indent="-457200">
              <a:spcBef>
                <a:spcPts val="0"/>
              </a:spcBef>
              <a:buSzPts val="2000"/>
            </a:pPr>
            <a:endParaRPr lang="nl-NL" sz="2000" dirty="0">
              <a:latin typeface="Calibri" panose="020F0502020204030204" pitchFamily="34" charset="0"/>
              <a:cs typeface="Calibri" panose="020F0502020204030204" pitchFamily="34" charset="0"/>
            </a:endParaRPr>
          </a:p>
        </p:txBody>
      </p:sp>
      <p:sp>
        <p:nvSpPr>
          <p:cNvPr id="429" name="Google Shape;429;p9"/>
          <p:cNvSpPr txBox="1">
            <a:spLocks noGrp="1"/>
          </p:cNvSpPr>
          <p:nvPr>
            <p:ph type="sldNum" idx="12"/>
          </p:nvPr>
        </p:nvSpPr>
        <p:spPr>
          <a:xfrm>
            <a:off x="5736000" y="6357732"/>
            <a:ext cx="7200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nl-NL"/>
              <a:t>25</a:t>
            </a:fld>
            <a:endParaRPr/>
          </a:p>
        </p:txBody>
      </p:sp>
    </p:spTree>
    <p:extLst>
      <p:ext uri="{BB962C8B-B14F-4D97-AF65-F5344CB8AC3E}">
        <p14:creationId xmlns:p14="http://schemas.microsoft.com/office/powerpoint/2010/main" val="1288367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9"/>
          <p:cNvSpPr txBox="1">
            <a:spLocks noGrp="1"/>
          </p:cNvSpPr>
          <p:nvPr>
            <p:ph type="title"/>
          </p:nvPr>
        </p:nvSpPr>
        <p:spPr>
          <a:xfrm>
            <a:off x="360000" y="270000"/>
            <a:ext cx="8100000" cy="720000"/>
          </a:xfrm>
          <a:prstGeom prst="rect">
            <a:avLst/>
          </a:prstGeom>
          <a:noFill/>
          <a:ln>
            <a:noFill/>
          </a:ln>
        </p:spPr>
        <p:txBody>
          <a:bodyPr spcFirstLastPara="1" wrap="square" lIns="72000" tIns="45700" rIns="91425" bIns="45700" anchor="ctr" anchorCtr="0">
            <a:spAutoFit/>
          </a:bodyPr>
          <a:lstStyle/>
          <a:p>
            <a:pPr marL="0" lvl="0" indent="0" algn="l" rtl="0">
              <a:lnSpc>
                <a:spcPct val="90000"/>
              </a:lnSpc>
              <a:spcBef>
                <a:spcPts val="0"/>
              </a:spcBef>
              <a:spcAft>
                <a:spcPts val="0"/>
              </a:spcAft>
              <a:buClr>
                <a:schemeClr val="dk1"/>
              </a:buClr>
              <a:buSzPts val="4400"/>
              <a:buFont typeface="Calibri"/>
              <a:buNone/>
            </a:pPr>
            <a:r>
              <a:rPr lang="nl-NL" dirty="0"/>
              <a:t>Wat gaan we vanavond maken ?</a:t>
            </a:r>
            <a:endParaRPr dirty="0"/>
          </a:p>
        </p:txBody>
      </p:sp>
      <p:sp>
        <p:nvSpPr>
          <p:cNvPr id="427" name="Google Shape;427;p9"/>
          <p:cNvSpPr txBox="1">
            <a:spLocks noGrp="1"/>
          </p:cNvSpPr>
          <p:nvPr>
            <p:ph type="body" idx="1"/>
          </p:nvPr>
        </p:nvSpPr>
        <p:spPr>
          <a:xfrm>
            <a:off x="360363" y="1477963"/>
            <a:ext cx="8100000" cy="80645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2800"/>
              <a:buNone/>
            </a:pPr>
            <a:r>
              <a:rPr lang="fr-FR" dirty="0" err="1"/>
              <a:t>Opbouw</a:t>
            </a:r>
            <a:r>
              <a:rPr lang="fr-FR" dirty="0"/>
              <a:t> </a:t>
            </a:r>
            <a:r>
              <a:rPr lang="fr-FR" dirty="0" err="1"/>
              <a:t>oefening</a:t>
            </a:r>
            <a:r>
              <a:rPr lang="fr-FR" dirty="0"/>
              <a:t> CAP</a:t>
            </a:r>
          </a:p>
        </p:txBody>
      </p:sp>
      <p:sp>
        <p:nvSpPr>
          <p:cNvPr id="428" name="Google Shape;428;p9"/>
          <p:cNvSpPr txBox="1">
            <a:spLocks noGrp="1"/>
          </p:cNvSpPr>
          <p:nvPr>
            <p:ph type="body" idx="2"/>
          </p:nvPr>
        </p:nvSpPr>
        <p:spPr>
          <a:xfrm>
            <a:off x="360363" y="2592388"/>
            <a:ext cx="8100000" cy="2655887"/>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dk1"/>
              </a:buClr>
              <a:buSzPts val="2000"/>
              <a:buAutoNum type="arabicPeriod"/>
            </a:pPr>
            <a:r>
              <a:rPr lang="nl-NL" dirty="0"/>
              <a:t>Employee entiteit bouwen en </a:t>
            </a:r>
            <a:r>
              <a:rPr lang="nl-NL" dirty="0" err="1"/>
              <a:t>deployen</a:t>
            </a:r>
            <a:endParaRPr lang="nl-NL" dirty="0"/>
          </a:p>
          <a:p>
            <a:pPr lvl="0" indent="-457200" algn="l" rtl="0">
              <a:lnSpc>
                <a:spcPct val="90000"/>
              </a:lnSpc>
              <a:spcBef>
                <a:spcPts val="0"/>
              </a:spcBef>
              <a:spcAft>
                <a:spcPts val="0"/>
              </a:spcAft>
              <a:buClr>
                <a:schemeClr val="dk1"/>
              </a:buClr>
              <a:buSzPts val="2000"/>
              <a:buAutoNum type="arabicPeriod"/>
            </a:pPr>
            <a:r>
              <a:rPr lang="nl-NL" dirty="0"/>
              <a:t>Pre-</a:t>
            </a:r>
            <a:r>
              <a:rPr lang="nl-NL" dirty="0" err="1"/>
              <a:t>loaden</a:t>
            </a:r>
            <a:r>
              <a:rPr lang="nl-NL" dirty="0"/>
              <a:t> van tabel data</a:t>
            </a:r>
          </a:p>
          <a:p>
            <a:pPr lvl="0" indent="-457200" algn="l" rtl="0">
              <a:lnSpc>
                <a:spcPct val="90000"/>
              </a:lnSpc>
              <a:spcBef>
                <a:spcPts val="0"/>
              </a:spcBef>
              <a:spcAft>
                <a:spcPts val="0"/>
              </a:spcAft>
              <a:buClr>
                <a:schemeClr val="dk1"/>
              </a:buClr>
              <a:buSzPts val="2000"/>
              <a:buAutoNum type="arabicPeriod"/>
            </a:pPr>
            <a:r>
              <a:rPr lang="nl-NL" dirty="0"/>
              <a:t>Aspect (herbruikbare velden) toevoegen</a:t>
            </a:r>
          </a:p>
          <a:p>
            <a:pPr lvl="0" indent="-457200" algn="l" rtl="0">
              <a:lnSpc>
                <a:spcPct val="90000"/>
              </a:lnSpc>
              <a:spcBef>
                <a:spcPts val="0"/>
              </a:spcBef>
              <a:spcAft>
                <a:spcPts val="0"/>
              </a:spcAft>
              <a:buClr>
                <a:schemeClr val="dk1"/>
              </a:buClr>
              <a:buSzPts val="2000"/>
              <a:buAutoNum type="arabicPeriod"/>
            </a:pPr>
            <a:r>
              <a:rPr lang="nl-NL" dirty="0"/>
              <a:t>Declaratie entiteit bouwen met relatie naar Employee</a:t>
            </a:r>
          </a:p>
          <a:p>
            <a:pPr lvl="0" indent="-457200" algn="l" rtl="0">
              <a:lnSpc>
                <a:spcPct val="90000"/>
              </a:lnSpc>
              <a:spcBef>
                <a:spcPts val="0"/>
              </a:spcBef>
              <a:spcAft>
                <a:spcPts val="0"/>
              </a:spcAft>
              <a:buClr>
                <a:schemeClr val="dk1"/>
              </a:buClr>
              <a:buSzPts val="2000"/>
              <a:buAutoNum type="arabicPeriod"/>
            </a:pPr>
            <a:r>
              <a:rPr lang="nl-NL" dirty="0"/>
              <a:t>Toevoegen goedkeur Actie op Entiteit (+ </a:t>
            </a:r>
            <a:r>
              <a:rPr lang="nl-NL"/>
              <a:t>bonus opdracht)</a:t>
            </a:r>
            <a:endParaRPr lang="nl-NL" dirty="0"/>
          </a:p>
          <a:p>
            <a:pPr lvl="0" indent="-457200" algn="l" rtl="0">
              <a:lnSpc>
                <a:spcPct val="90000"/>
              </a:lnSpc>
              <a:spcBef>
                <a:spcPts val="0"/>
              </a:spcBef>
              <a:spcAft>
                <a:spcPts val="0"/>
              </a:spcAft>
              <a:buClr>
                <a:schemeClr val="dk1"/>
              </a:buClr>
              <a:buSzPts val="2000"/>
              <a:buAutoNum type="arabicPeriod"/>
            </a:pPr>
            <a:r>
              <a:rPr lang="nl-NL" dirty="0"/>
              <a:t>Toevoegen </a:t>
            </a:r>
            <a:r>
              <a:rPr lang="nl-NL" dirty="0" err="1"/>
              <a:t>authorisatie</a:t>
            </a:r>
            <a:r>
              <a:rPr lang="nl-NL" dirty="0"/>
              <a:t> op Service</a:t>
            </a:r>
          </a:p>
          <a:p>
            <a:pPr lvl="0" indent="-457200" algn="l" rtl="0">
              <a:lnSpc>
                <a:spcPct val="90000"/>
              </a:lnSpc>
              <a:spcBef>
                <a:spcPts val="0"/>
              </a:spcBef>
              <a:spcAft>
                <a:spcPts val="0"/>
              </a:spcAft>
              <a:buClr>
                <a:schemeClr val="dk1"/>
              </a:buClr>
              <a:buSzPts val="2000"/>
              <a:buAutoNum type="arabicPeriod"/>
            </a:pPr>
            <a:endParaRPr lang="nl-NL" dirty="0"/>
          </a:p>
          <a:p>
            <a:pPr lvl="0" indent="-457200" algn="l" rtl="0">
              <a:lnSpc>
                <a:spcPct val="90000"/>
              </a:lnSpc>
              <a:spcBef>
                <a:spcPts val="0"/>
              </a:spcBef>
              <a:spcAft>
                <a:spcPts val="0"/>
              </a:spcAft>
              <a:buClr>
                <a:schemeClr val="dk1"/>
              </a:buClr>
              <a:buSzPts val="2000"/>
              <a:buAutoNum type="arabicPeriod"/>
            </a:pPr>
            <a:endParaRPr dirty="0"/>
          </a:p>
        </p:txBody>
      </p:sp>
      <p:sp>
        <p:nvSpPr>
          <p:cNvPr id="429" name="Google Shape;429;p9"/>
          <p:cNvSpPr txBox="1">
            <a:spLocks noGrp="1"/>
          </p:cNvSpPr>
          <p:nvPr>
            <p:ph type="sldNum" idx="12"/>
          </p:nvPr>
        </p:nvSpPr>
        <p:spPr>
          <a:xfrm>
            <a:off x="5736000" y="6357732"/>
            <a:ext cx="7200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nl-NL"/>
              <a:t>26</a:t>
            </a:fld>
            <a:endParaRPr/>
          </a:p>
        </p:txBody>
      </p:sp>
    </p:spTree>
    <p:extLst>
      <p:ext uri="{BB962C8B-B14F-4D97-AF65-F5344CB8AC3E}">
        <p14:creationId xmlns:p14="http://schemas.microsoft.com/office/powerpoint/2010/main" val="3584741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9"/>
          <p:cNvSpPr txBox="1">
            <a:spLocks noGrp="1"/>
          </p:cNvSpPr>
          <p:nvPr>
            <p:ph type="title"/>
          </p:nvPr>
        </p:nvSpPr>
        <p:spPr>
          <a:xfrm>
            <a:off x="360000" y="270000"/>
            <a:ext cx="8100000" cy="720000"/>
          </a:xfrm>
          <a:prstGeom prst="rect">
            <a:avLst/>
          </a:prstGeom>
          <a:noFill/>
          <a:ln>
            <a:noFill/>
          </a:ln>
        </p:spPr>
        <p:txBody>
          <a:bodyPr spcFirstLastPara="1" wrap="square" lIns="72000" tIns="45700" rIns="91425" bIns="45700" anchor="ctr" anchorCtr="0">
            <a:spAutoFit/>
          </a:bodyPr>
          <a:lstStyle/>
          <a:p>
            <a:pPr marL="0" lvl="0" indent="0" algn="l" rtl="0">
              <a:lnSpc>
                <a:spcPct val="90000"/>
              </a:lnSpc>
              <a:spcBef>
                <a:spcPts val="0"/>
              </a:spcBef>
              <a:spcAft>
                <a:spcPts val="0"/>
              </a:spcAft>
              <a:buClr>
                <a:schemeClr val="dk1"/>
              </a:buClr>
              <a:buSzPts val="4400"/>
              <a:buFont typeface="Calibri"/>
              <a:buNone/>
            </a:pPr>
            <a:r>
              <a:rPr lang="en-US" dirty="0"/>
              <a:t>H</a:t>
            </a:r>
            <a:r>
              <a:rPr lang="nl-NL" dirty="0" err="1"/>
              <a:t>andige</a:t>
            </a:r>
            <a:r>
              <a:rPr lang="nl-NL" dirty="0"/>
              <a:t> linkjes</a:t>
            </a:r>
            <a:endParaRPr dirty="0"/>
          </a:p>
        </p:txBody>
      </p:sp>
      <p:sp>
        <p:nvSpPr>
          <p:cNvPr id="427" name="Google Shape;427;p9"/>
          <p:cNvSpPr txBox="1">
            <a:spLocks noGrp="1"/>
          </p:cNvSpPr>
          <p:nvPr>
            <p:ph type="body" idx="1"/>
          </p:nvPr>
        </p:nvSpPr>
        <p:spPr>
          <a:xfrm>
            <a:off x="360363" y="1477963"/>
            <a:ext cx="8100000" cy="80645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2800"/>
              <a:buNone/>
            </a:pPr>
            <a:endParaRPr lang="fr-FR" dirty="0"/>
          </a:p>
        </p:txBody>
      </p:sp>
      <p:sp>
        <p:nvSpPr>
          <p:cNvPr id="428" name="Google Shape;428;p9"/>
          <p:cNvSpPr txBox="1">
            <a:spLocks noGrp="1"/>
          </p:cNvSpPr>
          <p:nvPr>
            <p:ph type="body" idx="2"/>
          </p:nvPr>
        </p:nvSpPr>
        <p:spPr>
          <a:xfrm>
            <a:off x="360363" y="2592388"/>
            <a:ext cx="8100000" cy="2655887"/>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dk1"/>
              </a:buClr>
              <a:buSzPts val="2000"/>
              <a:buAutoNum type="arabicPeriod"/>
            </a:pPr>
            <a:r>
              <a:rPr lang="nl-NL" dirty="0">
                <a:hlinkClick r:id="rId3"/>
              </a:rPr>
              <a:t>https://github.com/frankhammen/superp_sap_cap</a:t>
            </a:r>
            <a:br>
              <a:rPr lang="nl-NL" dirty="0">
                <a:hlinkClick r:id="rId3"/>
              </a:rPr>
            </a:br>
            <a:br>
              <a:rPr lang="nl-NL" dirty="0">
                <a:hlinkClick r:id="rId3"/>
              </a:rPr>
            </a:br>
            <a:endParaRPr lang="nl-NL" dirty="0">
              <a:hlinkClick r:id="rId3"/>
            </a:endParaRPr>
          </a:p>
          <a:p>
            <a:pPr lvl="0" indent="-457200" algn="l" rtl="0">
              <a:lnSpc>
                <a:spcPct val="90000"/>
              </a:lnSpc>
              <a:spcBef>
                <a:spcPts val="0"/>
              </a:spcBef>
              <a:spcAft>
                <a:spcPts val="0"/>
              </a:spcAft>
              <a:buClr>
                <a:schemeClr val="dk1"/>
              </a:buClr>
              <a:buSzPts val="2000"/>
              <a:buAutoNum type="arabicPeriod"/>
            </a:pPr>
            <a:r>
              <a:rPr lang="nl-NL" dirty="0">
                <a:hlinkClick r:id="rId3"/>
              </a:rPr>
              <a:t>https://blogs.sap.com/2020/07/14/sap-business-application-studio-info-blog/</a:t>
            </a:r>
            <a:endParaRPr lang="nl-NL" dirty="0"/>
          </a:p>
          <a:p>
            <a:pPr lvl="0" indent="-457200" algn="l" rtl="0">
              <a:lnSpc>
                <a:spcPct val="90000"/>
              </a:lnSpc>
              <a:spcBef>
                <a:spcPts val="0"/>
              </a:spcBef>
              <a:spcAft>
                <a:spcPts val="0"/>
              </a:spcAft>
              <a:buClr>
                <a:schemeClr val="dk1"/>
              </a:buClr>
              <a:buSzPts val="2000"/>
              <a:buAutoNum type="arabicPeriod"/>
            </a:pPr>
            <a:r>
              <a:rPr lang="nl-NL">
                <a:hlinkClick r:id="rId4"/>
              </a:rPr>
              <a:t>https://developers.sap.com/tutorial-navigator.html?search=sap+cap&amp;tag=software-product%3Atechnology-platform%2Fsap-business-technology-platform%2Fsap-cloud-application-programming-model</a:t>
            </a:r>
            <a:endParaRPr lang="nl-NL"/>
          </a:p>
          <a:p>
            <a:pPr lvl="0" indent="-457200" algn="l" rtl="0">
              <a:lnSpc>
                <a:spcPct val="90000"/>
              </a:lnSpc>
              <a:spcBef>
                <a:spcPts val="0"/>
              </a:spcBef>
              <a:spcAft>
                <a:spcPts val="0"/>
              </a:spcAft>
              <a:buClr>
                <a:schemeClr val="dk1"/>
              </a:buClr>
              <a:buSzPts val="2000"/>
              <a:buAutoNum type="arabicPeriod"/>
            </a:pPr>
            <a:endParaRPr lang="nl-NL" dirty="0"/>
          </a:p>
          <a:p>
            <a:pPr lvl="0" indent="-457200" algn="l" rtl="0">
              <a:lnSpc>
                <a:spcPct val="90000"/>
              </a:lnSpc>
              <a:spcBef>
                <a:spcPts val="0"/>
              </a:spcBef>
              <a:spcAft>
                <a:spcPts val="0"/>
              </a:spcAft>
              <a:buClr>
                <a:schemeClr val="dk1"/>
              </a:buClr>
              <a:buSzPts val="2000"/>
              <a:buAutoNum type="arabicPeriod"/>
            </a:pPr>
            <a:endParaRPr lang="nl-NL" dirty="0"/>
          </a:p>
          <a:p>
            <a:pPr lvl="0" indent="-457200" algn="l" rtl="0">
              <a:lnSpc>
                <a:spcPct val="90000"/>
              </a:lnSpc>
              <a:spcBef>
                <a:spcPts val="0"/>
              </a:spcBef>
              <a:spcAft>
                <a:spcPts val="0"/>
              </a:spcAft>
              <a:buClr>
                <a:schemeClr val="dk1"/>
              </a:buClr>
              <a:buSzPts val="2000"/>
              <a:buAutoNum type="arabicPeriod"/>
            </a:pPr>
            <a:endParaRPr dirty="0"/>
          </a:p>
        </p:txBody>
      </p:sp>
      <p:sp>
        <p:nvSpPr>
          <p:cNvPr id="429" name="Google Shape;429;p9"/>
          <p:cNvSpPr txBox="1">
            <a:spLocks noGrp="1"/>
          </p:cNvSpPr>
          <p:nvPr>
            <p:ph type="sldNum" idx="12"/>
          </p:nvPr>
        </p:nvSpPr>
        <p:spPr>
          <a:xfrm>
            <a:off x="5736000" y="6357732"/>
            <a:ext cx="7200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nl-NL"/>
              <a:t>27</a:t>
            </a:fld>
            <a:endParaRPr/>
          </a:p>
        </p:txBody>
      </p:sp>
    </p:spTree>
    <p:extLst>
      <p:ext uri="{BB962C8B-B14F-4D97-AF65-F5344CB8AC3E}">
        <p14:creationId xmlns:p14="http://schemas.microsoft.com/office/powerpoint/2010/main" val="413087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9"/>
          <p:cNvSpPr txBox="1">
            <a:spLocks noGrp="1"/>
          </p:cNvSpPr>
          <p:nvPr>
            <p:ph type="title"/>
          </p:nvPr>
        </p:nvSpPr>
        <p:spPr>
          <a:xfrm>
            <a:off x="360000" y="270000"/>
            <a:ext cx="8100000" cy="720000"/>
          </a:xfrm>
          <a:prstGeom prst="rect">
            <a:avLst/>
          </a:prstGeom>
          <a:noFill/>
          <a:ln>
            <a:noFill/>
          </a:ln>
        </p:spPr>
        <p:txBody>
          <a:bodyPr spcFirstLastPara="1" wrap="square" lIns="72000" tIns="45700" rIns="91425" bIns="45700" anchor="ctr" anchorCtr="0">
            <a:spAutoFit/>
          </a:bodyPr>
          <a:lstStyle/>
          <a:p>
            <a:pPr marL="0" lvl="0" indent="0" algn="l" rtl="0">
              <a:lnSpc>
                <a:spcPct val="90000"/>
              </a:lnSpc>
              <a:spcBef>
                <a:spcPts val="0"/>
              </a:spcBef>
              <a:spcAft>
                <a:spcPts val="0"/>
              </a:spcAft>
              <a:buClr>
                <a:schemeClr val="dk1"/>
              </a:buClr>
              <a:buSzPts val="4400"/>
              <a:buFont typeface="Calibri"/>
              <a:buNone/>
            </a:pPr>
            <a:r>
              <a:rPr lang="nl-NL" dirty="0"/>
              <a:t>Wat is…</a:t>
            </a:r>
            <a:endParaRPr dirty="0"/>
          </a:p>
        </p:txBody>
      </p:sp>
      <p:sp>
        <p:nvSpPr>
          <p:cNvPr id="427" name="Google Shape;427;p9"/>
          <p:cNvSpPr txBox="1">
            <a:spLocks noGrp="1"/>
          </p:cNvSpPr>
          <p:nvPr>
            <p:ph type="body" idx="1"/>
          </p:nvPr>
        </p:nvSpPr>
        <p:spPr>
          <a:xfrm>
            <a:off x="360000" y="1471239"/>
            <a:ext cx="8100000" cy="2251826"/>
          </a:xfrm>
          <a:prstGeom prst="rect">
            <a:avLst/>
          </a:prstGeom>
          <a:noFill/>
          <a:ln>
            <a:noFill/>
          </a:ln>
        </p:spPr>
        <p:txBody>
          <a:bodyPr spcFirstLastPara="1" wrap="square" lIns="91425" tIns="45700" rIns="91425" bIns="45700" anchor="t" anchorCtr="0">
            <a:normAutofit/>
          </a:bodyPr>
          <a:lstStyle/>
          <a:p>
            <a:pPr indent="-457200">
              <a:spcBef>
                <a:spcPts val="0"/>
              </a:spcBef>
              <a:buFont typeface="Arial" panose="020B0604020202020204" pitchFamily="34" charset="0"/>
              <a:buChar char="•"/>
            </a:pPr>
            <a:r>
              <a:rPr lang="nl-NL" dirty="0"/>
              <a:t>CAP</a:t>
            </a:r>
          </a:p>
          <a:p>
            <a:pPr lvl="0" indent="-457200" algn="l" rtl="0">
              <a:lnSpc>
                <a:spcPct val="90000"/>
              </a:lnSpc>
              <a:spcBef>
                <a:spcPts val="0"/>
              </a:spcBef>
              <a:spcAft>
                <a:spcPts val="0"/>
              </a:spcAft>
              <a:buClr>
                <a:schemeClr val="dk1"/>
              </a:buClr>
              <a:buSzPts val="2000"/>
              <a:buFont typeface="Arial" panose="020B0604020202020204" pitchFamily="34" charset="0"/>
              <a:buChar char="•"/>
            </a:pPr>
            <a:r>
              <a:rPr lang="nl-NL" dirty="0"/>
              <a:t>BTP</a:t>
            </a:r>
          </a:p>
          <a:p>
            <a:pPr indent="-457200">
              <a:spcBef>
                <a:spcPts val="0"/>
              </a:spcBef>
              <a:buClr>
                <a:schemeClr val="dk1"/>
              </a:buClr>
              <a:buSzPts val="2000"/>
              <a:buFont typeface="Arial" panose="020B0604020202020204" pitchFamily="34" charset="0"/>
              <a:buChar char="•"/>
            </a:pPr>
            <a:r>
              <a:rPr lang="nl-NL" dirty="0"/>
              <a:t>Node.js</a:t>
            </a:r>
          </a:p>
        </p:txBody>
      </p:sp>
      <p:sp>
        <p:nvSpPr>
          <p:cNvPr id="429" name="Google Shape;429;p9"/>
          <p:cNvSpPr txBox="1">
            <a:spLocks noGrp="1"/>
          </p:cNvSpPr>
          <p:nvPr>
            <p:ph type="sldNum" idx="12"/>
          </p:nvPr>
        </p:nvSpPr>
        <p:spPr>
          <a:xfrm>
            <a:off x="5736000" y="6357732"/>
            <a:ext cx="7200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nl-NL"/>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9"/>
          <p:cNvSpPr txBox="1">
            <a:spLocks noGrp="1"/>
          </p:cNvSpPr>
          <p:nvPr>
            <p:ph type="title"/>
          </p:nvPr>
        </p:nvSpPr>
        <p:spPr>
          <a:prstGeom prst="rect">
            <a:avLst/>
          </a:prstGeom>
          <a:noFill/>
          <a:ln>
            <a:noFill/>
          </a:ln>
        </p:spPr>
        <p:txBody>
          <a:bodyPr spcFirstLastPara="1" wrap="square" lIns="72000" tIns="45700" rIns="91425" bIns="45700" anchor="ctr" anchorCtr="0">
            <a:spAutoFit/>
          </a:bodyPr>
          <a:lstStyle/>
          <a:p>
            <a:pPr marL="0" lvl="0" indent="0" algn="l" rtl="0">
              <a:lnSpc>
                <a:spcPct val="90000"/>
              </a:lnSpc>
              <a:spcBef>
                <a:spcPts val="0"/>
              </a:spcBef>
              <a:spcAft>
                <a:spcPts val="0"/>
              </a:spcAft>
              <a:buClr>
                <a:schemeClr val="accent1"/>
              </a:buClr>
              <a:buSzPts val="2800"/>
              <a:buNone/>
            </a:pPr>
            <a:r>
              <a:rPr lang="fr-FR" dirty="0"/>
              <a:t>CAP</a:t>
            </a:r>
          </a:p>
        </p:txBody>
      </p:sp>
      <p:sp>
        <p:nvSpPr>
          <p:cNvPr id="429" name="Google Shape;429;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nl-NL"/>
              <a:t>4</a:t>
            </a:fld>
            <a:endParaRPr/>
          </a:p>
        </p:txBody>
      </p:sp>
      <p:sp>
        <p:nvSpPr>
          <p:cNvPr id="2" name="TextBox 1">
            <a:extLst>
              <a:ext uri="{FF2B5EF4-FFF2-40B4-BE49-F238E27FC236}">
                <a16:creationId xmlns:a16="http://schemas.microsoft.com/office/drawing/2014/main" id="{A6218BDA-F295-BB79-F8A0-F39A5464BF42}"/>
              </a:ext>
            </a:extLst>
          </p:cNvPr>
          <p:cNvSpPr txBox="1"/>
          <p:nvPr/>
        </p:nvSpPr>
        <p:spPr>
          <a:xfrm>
            <a:off x="1460344" y="2144534"/>
            <a:ext cx="7212051" cy="759182"/>
          </a:xfrm>
          <a:prstGeom prst="rect">
            <a:avLst/>
          </a:prstGeom>
          <a:noFill/>
        </p:spPr>
        <p:txBody>
          <a:bodyPr wrap="square">
            <a:spAutoFit/>
          </a:bodyPr>
          <a:lstStyle/>
          <a:p>
            <a:pPr>
              <a:lnSpc>
                <a:spcPts val="27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nl-NL" dirty="0">
                <a:solidFill>
                  <a:srgbClr val="202124"/>
                </a:solidFill>
                <a:latin typeface="inherit"/>
                <a:ea typeface="Times New Roman" panose="02020603050405020304" pitchFamily="18" charset="0"/>
                <a:cs typeface="Courier New" panose="02070309020205020404" pitchFamily="49" charset="0"/>
              </a:rPr>
              <a:t>CAP is een open </a:t>
            </a:r>
            <a:r>
              <a:rPr lang="nl-NL" dirty="0" err="1">
                <a:solidFill>
                  <a:srgbClr val="202124"/>
                </a:solidFill>
                <a:latin typeface="inherit"/>
                <a:ea typeface="Times New Roman" panose="02020603050405020304" pitchFamily="18" charset="0"/>
                <a:cs typeface="Courier New" panose="02070309020205020404" pitchFamily="49" charset="0"/>
              </a:rPr>
              <a:t>framework</a:t>
            </a:r>
            <a:r>
              <a:rPr lang="nl-NL" dirty="0">
                <a:solidFill>
                  <a:srgbClr val="202124"/>
                </a:solidFill>
                <a:latin typeface="inherit"/>
                <a:ea typeface="Times New Roman" panose="02020603050405020304" pitchFamily="18" charset="0"/>
                <a:cs typeface="Courier New" panose="02070309020205020404" pitchFamily="49" charset="0"/>
              </a:rPr>
              <a:t> van </a:t>
            </a:r>
            <a:r>
              <a:rPr lang="nl-NL" b="1" dirty="0">
                <a:solidFill>
                  <a:srgbClr val="202124"/>
                </a:solidFill>
                <a:latin typeface="inherit"/>
                <a:ea typeface="Times New Roman" panose="02020603050405020304" pitchFamily="18" charset="0"/>
                <a:cs typeface="Courier New" panose="02070309020205020404" pitchFamily="49" charset="0"/>
              </a:rPr>
              <a:t>programmeertalen</a:t>
            </a:r>
            <a:r>
              <a:rPr lang="nl-NL" dirty="0">
                <a:solidFill>
                  <a:srgbClr val="202124"/>
                </a:solidFill>
                <a:latin typeface="inherit"/>
                <a:ea typeface="Times New Roman" panose="02020603050405020304" pitchFamily="18" charset="0"/>
                <a:cs typeface="Courier New" panose="02070309020205020404" pitchFamily="49" charset="0"/>
              </a:rPr>
              <a:t>, </a:t>
            </a:r>
            <a:r>
              <a:rPr lang="nl-NL" b="1" dirty="0" err="1">
                <a:solidFill>
                  <a:srgbClr val="202124"/>
                </a:solidFill>
                <a:latin typeface="inherit"/>
                <a:ea typeface="Times New Roman" panose="02020603050405020304" pitchFamily="18" charset="0"/>
                <a:cs typeface="Courier New" panose="02070309020205020404" pitchFamily="49" charset="0"/>
              </a:rPr>
              <a:t>libraries</a:t>
            </a:r>
            <a:r>
              <a:rPr lang="nl-NL" dirty="0">
                <a:solidFill>
                  <a:srgbClr val="202124"/>
                </a:solidFill>
                <a:latin typeface="inherit"/>
                <a:ea typeface="Times New Roman" panose="02020603050405020304" pitchFamily="18" charset="0"/>
                <a:cs typeface="Courier New" panose="02070309020205020404" pitchFamily="49" charset="0"/>
              </a:rPr>
              <a:t> en </a:t>
            </a:r>
            <a:r>
              <a:rPr lang="nl-NL" b="1" dirty="0">
                <a:solidFill>
                  <a:srgbClr val="202124"/>
                </a:solidFill>
                <a:latin typeface="inherit"/>
                <a:ea typeface="Times New Roman" panose="02020603050405020304" pitchFamily="18" charset="0"/>
                <a:cs typeface="Courier New" panose="02070309020205020404" pitchFamily="49" charset="0"/>
              </a:rPr>
              <a:t>tools</a:t>
            </a:r>
            <a:r>
              <a:rPr lang="nl-NL" dirty="0">
                <a:solidFill>
                  <a:srgbClr val="202124"/>
                </a:solidFill>
                <a:latin typeface="inherit"/>
                <a:ea typeface="Times New Roman" panose="02020603050405020304" pitchFamily="18" charset="0"/>
                <a:cs typeface="Courier New" panose="02070309020205020404" pitchFamily="49" charset="0"/>
              </a:rPr>
              <a:t> voor het bouwen van </a:t>
            </a:r>
            <a:r>
              <a:rPr lang="nl-NL" dirty="0" err="1">
                <a:solidFill>
                  <a:srgbClr val="202124"/>
                </a:solidFill>
                <a:latin typeface="inherit"/>
                <a:ea typeface="Times New Roman" panose="02020603050405020304" pitchFamily="18" charset="0"/>
                <a:cs typeface="Courier New" panose="02070309020205020404" pitchFamily="49" charset="0"/>
              </a:rPr>
              <a:t>enterprise-grade</a:t>
            </a:r>
            <a:r>
              <a:rPr lang="nl-NL" dirty="0">
                <a:solidFill>
                  <a:srgbClr val="202124"/>
                </a:solidFill>
                <a:latin typeface="inherit"/>
                <a:ea typeface="Times New Roman" panose="02020603050405020304" pitchFamily="18" charset="0"/>
                <a:cs typeface="Courier New" panose="02070309020205020404" pitchFamily="49" charset="0"/>
              </a:rPr>
              <a:t> </a:t>
            </a:r>
            <a:r>
              <a:rPr lang="nl-NL" b="1" dirty="0">
                <a:solidFill>
                  <a:srgbClr val="202124"/>
                </a:solidFill>
                <a:latin typeface="inherit"/>
                <a:ea typeface="Times New Roman" panose="02020603050405020304" pitchFamily="18" charset="0"/>
                <a:cs typeface="Courier New" panose="02070309020205020404" pitchFamily="49" charset="0"/>
              </a:rPr>
              <a:t>services</a:t>
            </a:r>
            <a:r>
              <a:rPr lang="nl-NL" dirty="0">
                <a:solidFill>
                  <a:srgbClr val="202124"/>
                </a:solidFill>
                <a:latin typeface="inherit"/>
                <a:ea typeface="Times New Roman" panose="02020603050405020304" pitchFamily="18" charset="0"/>
                <a:cs typeface="Courier New" panose="02070309020205020404" pitchFamily="49" charset="0"/>
              </a:rPr>
              <a:t> en </a:t>
            </a:r>
            <a:r>
              <a:rPr lang="nl-NL" b="1" dirty="0">
                <a:solidFill>
                  <a:srgbClr val="202124"/>
                </a:solidFill>
                <a:latin typeface="inherit"/>
                <a:ea typeface="Times New Roman" panose="02020603050405020304" pitchFamily="18" charset="0"/>
                <a:cs typeface="Courier New" panose="02070309020205020404" pitchFamily="49" charset="0"/>
              </a:rPr>
              <a:t>applicaties</a:t>
            </a:r>
            <a:r>
              <a:rPr lang="nl-NL" dirty="0">
                <a:solidFill>
                  <a:srgbClr val="202124"/>
                </a:solidFill>
                <a:latin typeface="inherit"/>
                <a:ea typeface="Times New Roman" panose="02020603050405020304" pitchFamily="18" charset="0"/>
                <a:cs typeface="Courier New" panose="02070309020205020404" pitchFamily="49" charset="0"/>
              </a:rPr>
              <a:t>.</a:t>
            </a:r>
            <a:endParaRPr lang="nl-NL"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504AD0C0-A4FA-B31D-984B-D80EE0AB8B9F}"/>
              </a:ext>
            </a:extLst>
          </p:cNvPr>
          <p:cNvSpPr txBox="1"/>
          <p:nvPr/>
        </p:nvSpPr>
        <p:spPr>
          <a:xfrm>
            <a:off x="3584421" y="3601596"/>
            <a:ext cx="7212051" cy="1105431"/>
          </a:xfrm>
          <a:prstGeom prst="rect">
            <a:avLst/>
          </a:prstGeom>
          <a:noFill/>
        </p:spPr>
        <p:txBody>
          <a:bodyPr wrap="square">
            <a:spAutoFit/>
          </a:bodyPr>
          <a:lstStyle/>
          <a:p>
            <a:pPr>
              <a:lnSpc>
                <a:spcPts val="27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nl-NL" dirty="0">
                <a:solidFill>
                  <a:srgbClr val="222222"/>
                </a:solidFill>
                <a:latin typeface="Avenir Next"/>
              </a:rPr>
              <a:t>Het leidt ontwikkelaars langs een 'gouden pad' van bewezen </a:t>
            </a:r>
            <a:r>
              <a:rPr lang="nl-NL" b="1" dirty="0">
                <a:solidFill>
                  <a:srgbClr val="222222"/>
                </a:solidFill>
                <a:latin typeface="Avenir Next"/>
              </a:rPr>
              <a:t>best </a:t>
            </a:r>
            <a:r>
              <a:rPr lang="nl-NL" b="1" dirty="0" err="1">
                <a:solidFill>
                  <a:srgbClr val="222222"/>
                </a:solidFill>
                <a:latin typeface="Avenir Next"/>
              </a:rPr>
              <a:t>practices</a:t>
            </a:r>
            <a:r>
              <a:rPr lang="nl-NL" dirty="0">
                <a:solidFill>
                  <a:srgbClr val="222222"/>
                </a:solidFill>
                <a:latin typeface="Avenir Next"/>
              </a:rPr>
              <a:t> en een grote voorraad aan </a:t>
            </a:r>
            <a:r>
              <a:rPr lang="en-US" b="1" dirty="0">
                <a:solidFill>
                  <a:srgbClr val="222222"/>
                </a:solidFill>
                <a:latin typeface="Avenir Next"/>
              </a:rPr>
              <a:t>out-of-the-box</a:t>
            </a:r>
            <a:r>
              <a:rPr lang="nl-NL" dirty="0">
                <a:solidFill>
                  <a:srgbClr val="222222"/>
                </a:solidFill>
                <a:latin typeface="Avenir Next"/>
              </a:rPr>
              <a:t> oplossingen voor terugkerende taken.</a:t>
            </a:r>
            <a:endParaRPr lang="nl-NL"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Google Shape;427;p9">
            <a:extLst>
              <a:ext uri="{FF2B5EF4-FFF2-40B4-BE49-F238E27FC236}">
                <a16:creationId xmlns:a16="http://schemas.microsoft.com/office/drawing/2014/main" id="{310A6288-67C2-D027-B117-BE3F408CEEB2}"/>
              </a:ext>
            </a:extLst>
          </p:cNvPr>
          <p:cNvSpPr txBox="1">
            <a:spLocks noGrp="1"/>
          </p:cNvSpPr>
          <p:nvPr>
            <p:ph type="body" idx="1"/>
          </p:nvPr>
        </p:nvSpPr>
        <p:spPr>
          <a:xfrm>
            <a:off x="360363" y="946644"/>
            <a:ext cx="8100000" cy="80645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buNone/>
            </a:pPr>
            <a:r>
              <a:rPr lang="fr-FR" dirty="0" err="1">
                <a:solidFill>
                  <a:schemeClr val="accent1"/>
                </a:solidFill>
              </a:rPr>
              <a:t>Definitie</a:t>
            </a:r>
            <a:endParaRPr lang="fr-FR" dirty="0">
              <a:solidFill>
                <a:schemeClr val="accent1"/>
              </a:solidFill>
            </a:endParaRPr>
          </a:p>
        </p:txBody>
      </p:sp>
    </p:spTree>
    <p:extLst>
      <p:ext uri="{BB962C8B-B14F-4D97-AF65-F5344CB8AC3E}">
        <p14:creationId xmlns:p14="http://schemas.microsoft.com/office/powerpoint/2010/main" val="425201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9"/>
          <p:cNvSpPr txBox="1">
            <a:spLocks noGrp="1"/>
          </p:cNvSpPr>
          <p:nvPr>
            <p:ph type="title"/>
          </p:nvPr>
        </p:nvSpPr>
        <p:spPr>
          <a:prstGeom prst="rect">
            <a:avLst/>
          </a:prstGeom>
          <a:noFill/>
          <a:ln>
            <a:noFill/>
          </a:ln>
        </p:spPr>
        <p:txBody>
          <a:bodyPr spcFirstLastPara="1" wrap="square" lIns="72000" tIns="45700" rIns="91425" bIns="45700" anchor="ctr" anchorCtr="0">
            <a:spAutoFit/>
          </a:bodyPr>
          <a:lstStyle/>
          <a:p>
            <a:pPr marL="0" lvl="0" indent="0" algn="l" rtl="0">
              <a:lnSpc>
                <a:spcPct val="90000"/>
              </a:lnSpc>
              <a:spcBef>
                <a:spcPts val="0"/>
              </a:spcBef>
              <a:spcAft>
                <a:spcPts val="0"/>
              </a:spcAft>
              <a:buClr>
                <a:schemeClr val="accent1"/>
              </a:buClr>
              <a:buSzPts val="2800"/>
              <a:buNone/>
            </a:pPr>
            <a:r>
              <a:rPr lang="fr-FR" dirty="0"/>
              <a:t>CAP</a:t>
            </a:r>
          </a:p>
        </p:txBody>
      </p:sp>
      <p:sp>
        <p:nvSpPr>
          <p:cNvPr id="429" name="Google Shape;429;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nl-NL"/>
              <a:t>5</a:t>
            </a:fld>
            <a:endParaRPr/>
          </a:p>
        </p:txBody>
      </p:sp>
      <p:pic>
        <p:nvPicPr>
          <p:cNvPr id="4" name="Picture 3">
            <a:hlinkClick r:id="rId3"/>
            <a:extLst>
              <a:ext uri="{FF2B5EF4-FFF2-40B4-BE49-F238E27FC236}">
                <a16:creationId xmlns:a16="http://schemas.microsoft.com/office/drawing/2014/main" id="{448793CF-672A-009C-30B8-A71ACB56D3CF}"/>
              </a:ext>
            </a:extLst>
          </p:cNvPr>
          <p:cNvPicPr>
            <a:picLocks noChangeAspect="1"/>
          </p:cNvPicPr>
          <p:nvPr/>
        </p:nvPicPr>
        <p:blipFill>
          <a:blip r:embed="rId4"/>
          <a:stretch>
            <a:fillRect/>
          </a:stretch>
        </p:blipFill>
        <p:spPr>
          <a:xfrm>
            <a:off x="2352187" y="1709738"/>
            <a:ext cx="6992326" cy="3572374"/>
          </a:xfrm>
          <a:prstGeom prst="rect">
            <a:avLst/>
          </a:prstGeom>
        </p:spPr>
      </p:pic>
      <p:sp>
        <p:nvSpPr>
          <p:cNvPr id="5" name="Google Shape;427;p9">
            <a:extLst>
              <a:ext uri="{FF2B5EF4-FFF2-40B4-BE49-F238E27FC236}">
                <a16:creationId xmlns:a16="http://schemas.microsoft.com/office/drawing/2014/main" id="{CA2B087A-C7A3-CBE3-06C9-A65CE2A5FF20}"/>
              </a:ext>
            </a:extLst>
          </p:cNvPr>
          <p:cNvSpPr txBox="1">
            <a:spLocks noGrp="1"/>
          </p:cNvSpPr>
          <p:nvPr>
            <p:ph type="body" idx="1"/>
          </p:nvPr>
        </p:nvSpPr>
        <p:spPr>
          <a:xfrm>
            <a:off x="360363" y="946644"/>
            <a:ext cx="8100000" cy="80645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buNone/>
            </a:pPr>
            <a:r>
              <a:rPr lang="fr-FR" dirty="0">
                <a:solidFill>
                  <a:schemeClr val="accent1"/>
                </a:solidFill>
              </a:rPr>
              <a:t>Web service en web </a:t>
            </a:r>
            <a:r>
              <a:rPr lang="fr-FR" dirty="0" err="1">
                <a:solidFill>
                  <a:schemeClr val="accent1"/>
                </a:solidFill>
              </a:rPr>
              <a:t>applicatie</a:t>
            </a:r>
            <a:endParaRPr lang="fr-FR" dirty="0">
              <a:solidFill>
                <a:schemeClr val="accent1"/>
              </a:solidFill>
            </a:endParaRPr>
          </a:p>
        </p:txBody>
      </p:sp>
    </p:spTree>
    <p:extLst>
      <p:ext uri="{BB962C8B-B14F-4D97-AF65-F5344CB8AC3E}">
        <p14:creationId xmlns:p14="http://schemas.microsoft.com/office/powerpoint/2010/main" val="3845370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9"/>
          <p:cNvSpPr txBox="1">
            <a:spLocks noGrp="1"/>
          </p:cNvSpPr>
          <p:nvPr>
            <p:ph type="title"/>
          </p:nvPr>
        </p:nvSpPr>
        <p:spPr>
          <a:prstGeom prst="rect">
            <a:avLst/>
          </a:prstGeom>
          <a:noFill/>
          <a:ln>
            <a:noFill/>
          </a:ln>
        </p:spPr>
        <p:txBody>
          <a:bodyPr spcFirstLastPara="1" wrap="square" lIns="72000" tIns="45700" rIns="91425" bIns="45700" anchor="ctr" anchorCtr="0">
            <a:spAutoFit/>
          </a:bodyPr>
          <a:lstStyle/>
          <a:p>
            <a:pPr marL="0" lvl="0" indent="0" algn="l" rtl="0">
              <a:lnSpc>
                <a:spcPct val="90000"/>
              </a:lnSpc>
              <a:spcBef>
                <a:spcPts val="0"/>
              </a:spcBef>
              <a:spcAft>
                <a:spcPts val="0"/>
              </a:spcAft>
              <a:buClr>
                <a:schemeClr val="accent1"/>
              </a:buClr>
              <a:buSzPts val="2800"/>
              <a:buNone/>
            </a:pPr>
            <a:r>
              <a:rPr lang="fr-FR" dirty="0"/>
              <a:t>CAP</a:t>
            </a:r>
          </a:p>
        </p:txBody>
      </p:sp>
      <p:sp>
        <p:nvSpPr>
          <p:cNvPr id="429" name="Google Shape;429;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nl-NL"/>
              <a:t>6</a:t>
            </a:fld>
            <a:endParaRPr/>
          </a:p>
        </p:txBody>
      </p:sp>
      <p:sp>
        <p:nvSpPr>
          <p:cNvPr id="5" name="Google Shape;427;p9">
            <a:extLst>
              <a:ext uri="{FF2B5EF4-FFF2-40B4-BE49-F238E27FC236}">
                <a16:creationId xmlns:a16="http://schemas.microsoft.com/office/drawing/2014/main" id="{CA2B087A-C7A3-CBE3-06C9-A65CE2A5FF20}"/>
              </a:ext>
            </a:extLst>
          </p:cNvPr>
          <p:cNvSpPr txBox="1">
            <a:spLocks noGrp="1"/>
          </p:cNvSpPr>
          <p:nvPr>
            <p:ph type="body" idx="1"/>
          </p:nvPr>
        </p:nvSpPr>
        <p:spPr>
          <a:xfrm>
            <a:off x="360363" y="946644"/>
            <a:ext cx="8100000" cy="80645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buNone/>
            </a:pPr>
            <a:r>
              <a:rPr lang="fr-FR" dirty="0">
                <a:solidFill>
                  <a:schemeClr val="accent1"/>
                </a:solidFill>
              </a:rPr>
              <a:t>Web service en web </a:t>
            </a:r>
            <a:r>
              <a:rPr lang="fr-FR" dirty="0" err="1">
                <a:solidFill>
                  <a:schemeClr val="accent1"/>
                </a:solidFill>
              </a:rPr>
              <a:t>applicatie</a:t>
            </a:r>
            <a:endParaRPr lang="fr-FR" dirty="0">
              <a:solidFill>
                <a:schemeClr val="accent1"/>
              </a:solidFill>
            </a:endParaRPr>
          </a:p>
        </p:txBody>
      </p:sp>
      <p:pic>
        <p:nvPicPr>
          <p:cNvPr id="3" name="Picture 2">
            <a:extLst>
              <a:ext uri="{FF2B5EF4-FFF2-40B4-BE49-F238E27FC236}">
                <a16:creationId xmlns:a16="http://schemas.microsoft.com/office/drawing/2014/main" id="{D297680B-FEB5-DB68-1532-80F99DE7F0F4}"/>
              </a:ext>
            </a:extLst>
          </p:cNvPr>
          <p:cNvPicPr>
            <a:picLocks noChangeAspect="1"/>
          </p:cNvPicPr>
          <p:nvPr/>
        </p:nvPicPr>
        <p:blipFill>
          <a:blip r:embed="rId3"/>
          <a:stretch>
            <a:fillRect/>
          </a:stretch>
        </p:blipFill>
        <p:spPr>
          <a:xfrm>
            <a:off x="1062037" y="1928812"/>
            <a:ext cx="10067925" cy="3457575"/>
          </a:xfrm>
          <a:prstGeom prst="rect">
            <a:avLst/>
          </a:prstGeom>
        </p:spPr>
      </p:pic>
    </p:spTree>
    <p:extLst>
      <p:ext uri="{BB962C8B-B14F-4D97-AF65-F5344CB8AC3E}">
        <p14:creationId xmlns:p14="http://schemas.microsoft.com/office/powerpoint/2010/main" val="4178375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9"/>
          <p:cNvSpPr txBox="1">
            <a:spLocks noGrp="1"/>
          </p:cNvSpPr>
          <p:nvPr>
            <p:ph type="title"/>
          </p:nvPr>
        </p:nvSpPr>
        <p:spPr>
          <a:prstGeom prst="rect">
            <a:avLst/>
          </a:prstGeom>
          <a:noFill/>
          <a:ln>
            <a:noFill/>
          </a:ln>
        </p:spPr>
        <p:txBody>
          <a:bodyPr spcFirstLastPara="1" wrap="square" lIns="72000" tIns="45700" rIns="91425" bIns="45700" anchor="ctr" anchorCtr="0">
            <a:spAutoFit/>
          </a:bodyPr>
          <a:lstStyle/>
          <a:p>
            <a:pPr marL="0" lvl="0" indent="0" algn="l" rtl="0">
              <a:lnSpc>
                <a:spcPct val="90000"/>
              </a:lnSpc>
              <a:spcBef>
                <a:spcPts val="0"/>
              </a:spcBef>
              <a:spcAft>
                <a:spcPts val="0"/>
              </a:spcAft>
              <a:buClr>
                <a:schemeClr val="accent1"/>
              </a:buClr>
              <a:buSzPts val="2800"/>
              <a:buNone/>
            </a:pPr>
            <a:r>
              <a:rPr lang="fr-FR" dirty="0"/>
              <a:t>CAP</a:t>
            </a:r>
          </a:p>
        </p:txBody>
      </p:sp>
      <p:sp>
        <p:nvSpPr>
          <p:cNvPr id="429" name="Google Shape;429;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nl-NL"/>
              <a:t>7</a:t>
            </a:fld>
            <a:endParaRPr/>
          </a:p>
        </p:txBody>
      </p:sp>
      <p:sp>
        <p:nvSpPr>
          <p:cNvPr id="2" name="Title 1">
            <a:extLst>
              <a:ext uri="{FF2B5EF4-FFF2-40B4-BE49-F238E27FC236}">
                <a16:creationId xmlns:a16="http://schemas.microsoft.com/office/drawing/2014/main" id="{9DAAB676-E450-A253-C7E0-4A08D07F82D9}"/>
              </a:ext>
            </a:extLst>
          </p:cNvPr>
          <p:cNvSpPr txBox="1">
            <a:spLocks/>
          </p:cNvSpPr>
          <p:nvPr/>
        </p:nvSpPr>
        <p:spPr>
          <a:xfrm>
            <a:off x="839788" y="365125"/>
            <a:ext cx="10515600" cy="1325563"/>
          </a:xfrm>
          <a:prstGeom prst="rect">
            <a:avLst/>
          </a:prstGeom>
          <a:noFill/>
          <a:ln>
            <a:noFill/>
          </a:ln>
        </p:spPr>
        <p:txBody>
          <a:bodyPr spcFirstLastPara="1" wrap="square" lIns="72000"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nl-NL"/>
              <a:t>Services en Applicaties</a:t>
            </a:r>
            <a:endParaRPr lang="nl-NL" dirty="0"/>
          </a:p>
        </p:txBody>
      </p:sp>
      <p:pic>
        <p:nvPicPr>
          <p:cNvPr id="3" name="Picture 2">
            <a:extLst>
              <a:ext uri="{FF2B5EF4-FFF2-40B4-BE49-F238E27FC236}">
                <a16:creationId xmlns:a16="http://schemas.microsoft.com/office/drawing/2014/main" id="{000130EC-BF8F-82C9-685F-39D379CDA457}"/>
              </a:ext>
            </a:extLst>
          </p:cNvPr>
          <p:cNvPicPr>
            <a:picLocks noChangeAspect="1"/>
          </p:cNvPicPr>
          <p:nvPr/>
        </p:nvPicPr>
        <p:blipFill>
          <a:blip r:embed="rId3"/>
          <a:stretch>
            <a:fillRect/>
          </a:stretch>
        </p:blipFill>
        <p:spPr>
          <a:xfrm>
            <a:off x="0" y="-2745152"/>
            <a:ext cx="17797346" cy="9603152"/>
          </a:xfrm>
          <a:prstGeom prst="rect">
            <a:avLst/>
          </a:prstGeom>
        </p:spPr>
      </p:pic>
      <p:sp>
        <p:nvSpPr>
          <p:cNvPr id="6" name="Rectangle 5">
            <a:extLst>
              <a:ext uri="{FF2B5EF4-FFF2-40B4-BE49-F238E27FC236}">
                <a16:creationId xmlns:a16="http://schemas.microsoft.com/office/drawing/2014/main" id="{DDD77CBC-93DB-B893-D688-72ECE14829B7}"/>
              </a:ext>
            </a:extLst>
          </p:cNvPr>
          <p:cNvSpPr/>
          <p:nvPr/>
        </p:nvSpPr>
        <p:spPr>
          <a:xfrm>
            <a:off x="1762126" y="0"/>
            <a:ext cx="10947680" cy="6858000"/>
          </a:xfrm>
          <a:prstGeom prst="rect">
            <a:avLst/>
          </a:prstGeom>
          <a:gradFill flip="none" rotWithShape="1">
            <a:gsLst>
              <a:gs pos="0">
                <a:schemeClr val="bg1">
                  <a:alpha val="0"/>
                </a:schemeClr>
              </a:gs>
              <a:gs pos="25000">
                <a:schemeClr val="bg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Picture 6">
            <a:extLst>
              <a:ext uri="{FF2B5EF4-FFF2-40B4-BE49-F238E27FC236}">
                <a16:creationId xmlns:a16="http://schemas.microsoft.com/office/drawing/2014/main" id="{73734629-C22F-E909-52E6-16E1737040E0}"/>
              </a:ext>
            </a:extLst>
          </p:cNvPr>
          <p:cNvPicPr>
            <a:picLocks noChangeAspect="1"/>
          </p:cNvPicPr>
          <p:nvPr/>
        </p:nvPicPr>
        <p:blipFill>
          <a:blip r:embed="rId4"/>
          <a:stretch>
            <a:fillRect/>
          </a:stretch>
        </p:blipFill>
        <p:spPr>
          <a:xfrm>
            <a:off x="5997575" y="2171937"/>
            <a:ext cx="5076936" cy="2211468"/>
          </a:xfrm>
          <a:prstGeom prst="rect">
            <a:avLst/>
          </a:prstGeom>
        </p:spPr>
      </p:pic>
      <p:sp>
        <p:nvSpPr>
          <p:cNvPr id="5" name="Google Shape;427;p9">
            <a:extLst>
              <a:ext uri="{FF2B5EF4-FFF2-40B4-BE49-F238E27FC236}">
                <a16:creationId xmlns:a16="http://schemas.microsoft.com/office/drawing/2014/main" id="{CA2B087A-C7A3-CBE3-06C9-A65CE2A5FF20}"/>
              </a:ext>
            </a:extLst>
          </p:cNvPr>
          <p:cNvSpPr txBox="1">
            <a:spLocks noGrp="1"/>
          </p:cNvSpPr>
          <p:nvPr>
            <p:ph type="body" idx="1"/>
          </p:nvPr>
        </p:nvSpPr>
        <p:spPr>
          <a:xfrm>
            <a:off x="9403147" y="926473"/>
            <a:ext cx="8100000" cy="80645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buNone/>
            </a:pPr>
            <a:r>
              <a:rPr lang="fr-FR" dirty="0">
                <a:solidFill>
                  <a:schemeClr val="accent1"/>
                </a:solidFill>
              </a:rPr>
              <a:t>HTTP </a:t>
            </a:r>
            <a:r>
              <a:rPr lang="fr-FR" dirty="0" err="1">
                <a:solidFill>
                  <a:schemeClr val="accent1"/>
                </a:solidFill>
              </a:rPr>
              <a:t>Methodes</a:t>
            </a:r>
            <a:endParaRPr lang="fr-FR" dirty="0">
              <a:solidFill>
                <a:schemeClr val="accent1"/>
              </a:solidFill>
            </a:endParaRPr>
          </a:p>
        </p:txBody>
      </p:sp>
    </p:spTree>
    <p:extLst>
      <p:ext uri="{BB962C8B-B14F-4D97-AF65-F5344CB8AC3E}">
        <p14:creationId xmlns:p14="http://schemas.microsoft.com/office/powerpoint/2010/main" val="211423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9"/>
          <p:cNvSpPr txBox="1">
            <a:spLocks noGrp="1"/>
          </p:cNvSpPr>
          <p:nvPr>
            <p:ph type="title"/>
          </p:nvPr>
        </p:nvSpPr>
        <p:spPr>
          <a:prstGeom prst="rect">
            <a:avLst/>
          </a:prstGeom>
          <a:noFill/>
          <a:ln>
            <a:noFill/>
          </a:ln>
        </p:spPr>
        <p:txBody>
          <a:bodyPr spcFirstLastPara="1" wrap="square" lIns="72000" tIns="45700" rIns="91425" bIns="45700" anchor="ctr" anchorCtr="0">
            <a:spAutoFit/>
          </a:bodyPr>
          <a:lstStyle/>
          <a:p>
            <a:pPr marL="0" lvl="0" indent="0" algn="l" rtl="0">
              <a:lnSpc>
                <a:spcPct val="90000"/>
              </a:lnSpc>
              <a:spcBef>
                <a:spcPts val="0"/>
              </a:spcBef>
              <a:spcAft>
                <a:spcPts val="0"/>
              </a:spcAft>
              <a:buClr>
                <a:schemeClr val="accent1"/>
              </a:buClr>
              <a:buSzPts val="2800"/>
              <a:buNone/>
            </a:pPr>
            <a:r>
              <a:rPr lang="fr-FR" dirty="0"/>
              <a:t>CAP</a:t>
            </a:r>
          </a:p>
        </p:txBody>
      </p:sp>
      <p:sp>
        <p:nvSpPr>
          <p:cNvPr id="429" name="Google Shape;429;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nl-NL"/>
              <a:t>8</a:t>
            </a:fld>
            <a:endParaRPr/>
          </a:p>
        </p:txBody>
      </p:sp>
      <p:sp>
        <p:nvSpPr>
          <p:cNvPr id="2" name="TextBox 1">
            <a:extLst>
              <a:ext uri="{FF2B5EF4-FFF2-40B4-BE49-F238E27FC236}">
                <a16:creationId xmlns:a16="http://schemas.microsoft.com/office/drawing/2014/main" id="{A6218BDA-F295-BB79-F8A0-F39A5464BF42}"/>
              </a:ext>
            </a:extLst>
          </p:cNvPr>
          <p:cNvSpPr txBox="1"/>
          <p:nvPr/>
        </p:nvSpPr>
        <p:spPr>
          <a:xfrm>
            <a:off x="1460344" y="2144534"/>
            <a:ext cx="7212051" cy="759182"/>
          </a:xfrm>
          <a:prstGeom prst="rect">
            <a:avLst/>
          </a:prstGeom>
          <a:noFill/>
        </p:spPr>
        <p:txBody>
          <a:bodyPr wrap="square">
            <a:spAutoFit/>
          </a:bodyPr>
          <a:lstStyle/>
          <a:p>
            <a:pPr>
              <a:lnSpc>
                <a:spcPts val="27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nl-NL" dirty="0">
                <a:solidFill>
                  <a:srgbClr val="202124"/>
                </a:solidFill>
                <a:latin typeface="inherit"/>
                <a:ea typeface="Times New Roman" panose="02020603050405020304" pitchFamily="18" charset="0"/>
                <a:cs typeface="Courier New" panose="02070309020205020404" pitchFamily="49" charset="0"/>
              </a:rPr>
              <a:t>CAP is een open </a:t>
            </a:r>
            <a:r>
              <a:rPr lang="nl-NL" dirty="0" err="1">
                <a:solidFill>
                  <a:srgbClr val="202124"/>
                </a:solidFill>
                <a:latin typeface="inherit"/>
                <a:ea typeface="Times New Roman" panose="02020603050405020304" pitchFamily="18" charset="0"/>
                <a:cs typeface="Courier New" panose="02070309020205020404" pitchFamily="49" charset="0"/>
              </a:rPr>
              <a:t>framework</a:t>
            </a:r>
            <a:r>
              <a:rPr lang="nl-NL" dirty="0">
                <a:solidFill>
                  <a:srgbClr val="202124"/>
                </a:solidFill>
                <a:latin typeface="inherit"/>
                <a:ea typeface="Times New Roman" panose="02020603050405020304" pitchFamily="18" charset="0"/>
                <a:cs typeface="Courier New" panose="02070309020205020404" pitchFamily="49" charset="0"/>
              </a:rPr>
              <a:t> van </a:t>
            </a:r>
            <a:r>
              <a:rPr lang="nl-NL" b="1" dirty="0">
                <a:solidFill>
                  <a:srgbClr val="202124"/>
                </a:solidFill>
                <a:latin typeface="inherit"/>
                <a:ea typeface="Times New Roman" panose="02020603050405020304" pitchFamily="18" charset="0"/>
                <a:cs typeface="Courier New" panose="02070309020205020404" pitchFamily="49" charset="0"/>
              </a:rPr>
              <a:t>programmeertalen</a:t>
            </a:r>
            <a:r>
              <a:rPr lang="nl-NL" dirty="0">
                <a:solidFill>
                  <a:srgbClr val="202124"/>
                </a:solidFill>
                <a:latin typeface="inherit"/>
                <a:ea typeface="Times New Roman" panose="02020603050405020304" pitchFamily="18" charset="0"/>
                <a:cs typeface="Courier New" panose="02070309020205020404" pitchFamily="49" charset="0"/>
              </a:rPr>
              <a:t>, </a:t>
            </a:r>
            <a:r>
              <a:rPr lang="nl-NL" b="1" dirty="0" err="1">
                <a:solidFill>
                  <a:srgbClr val="202124"/>
                </a:solidFill>
                <a:latin typeface="inherit"/>
                <a:ea typeface="Times New Roman" panose="02020603050405020304" pitchFamily="18" charset="0"/>
                <a:cs typeface="Courier New" panose="02070309020205020404" pitchFamily="49" charset="0"/>
              </a:rPr>
              <a:t>libraries</a:t>
            </a:r>
            <a:r>
              <a:rPr lang="nl-NL" dirty="0">
                <a:solidFill>
                  <a:srgbClr val="202124"/>
                </a:solidFill>
                <a:latin typeface="inherit"/>
                <a:ea typeface="Times New Roman" panose="02020603050405020304" pitchFamily="18" charset="0"/>
                <a:cs typeface="Courier New" panose="02070309020205020404" pitchFamily="49" charset="0"/>
              </a:rPr>
              <a:t> en </a:t>
            </a:r>
            <a:r>
              <a:rPr lang="nl-NL" b="1" dirty="0">
                <a:solidFill>
                  <a:srgbClr val="202124"/>
                </a:solidFill>
                <a:latin typeface="inherit"/>
                <a:ea typeface="Times New Roman" panose="02020603050405020304" pitchFamily="18" charset="0"/>
                <a:cs typeface="Courier New" panose="02070309020205020404" pitchFamily="49" charset="0"/>
              </a:rPr>
              <a:t>tools</a:t>
            </a:r>
            <a:r>
              <a:rPr lang="nl-NL" dirty="0">
                <a:solidFill>
                  <a:srgbClr val="202124"/>
                </a:solidFill>
                <a:latin typeface="inherit"/>
                <a:ea typeface="Times New Roman" panose="02020603050405020304" pitchFamily="18" charset="0"/>
                <a:cs typeface="Courier New" panose="02070309020205020404" pitchFamily="49" charset="0"/>
              </a:rPr>
              <a:t> voor het bouwen van </a:t>
            </a:r>
            <a:r>
              <a:rPr lang="nl-NL" dirty="0" err="1">
                <a:solidFill>
                  <a:srgbClr val="202124"/>
                </a:solidFill>
                <a:latin typeface="inherit"/>
                <a:ea typeface="Times New Roman" panose="02020603050405020304" pitchFamily="18" charset="0"/>
                <a:cs typeface="Courier New" panose="02070309020205020404" pitchFamily="49" charset="0"/>
              </a:rPr>
              <a:t>enterprise-grade</a:t>
            </a:r>
            <a:r>
              <a:rPr lang="nl-NL" dirty="0">
                <a:solidFill>
                  <a:srgbClr val="202124"/>
                </a:solidFill>
                <a:latin typeface="inherit"/>
                <a:ea typeface="Times New Roman" panose="02020603050405020304" pitchFamily="18" charset="0"/>
                <a:cs typeface="Courier New" panose="02070309020205020404" pitchFamily="49" charset="0"/>
              </a:rPr>
              <a:t> </a:t>
            </a:r>
            <a:r>
              <a:rPr lang="nl-NL" b="1" dirty="0">
                <a:solidFill>
                  <a:srgbClr val="202124"/>
                </a:solidFill>
                <a:latin typeface="inherit"/>
                <a:ea typeface="Times New Roman" panose="02020603050405020304" pitchFamily="18" charset="0"/>
                <a:cs typeface="Courier New" panose="02070309020205020404" pitchFamily="49" charset="0"/>
              </a:rPr>
              <a:t>services</a:t>
            </a:r>
            <a:r>
              <a:rPr lang="nl-NL" dirty="0">
                <a:solidFill>
                  <a:srgbClr val="202124"/>
                </a:solidFill>
                <a:latin typeface="inherit"/>
                <a:ea typeface="Times New Roman" panose="02020603050405020304" pitchFamily="18" charset="0"/>
                <a:cs typeface="Courier New" panose="02070309020205020404" pitchFamily="49" charset="0"/>
              </a:rPr>
              <a:t> en </a:t>
            </a:r>
            <a:r>
              <a:rPr lang="nl-NL" b="1" dirty="0">
                <a:solidFill>
                  <a:srgbClr val="202124"/>
                </a:solidFill>
                <a:latin typeface="inherit"/>
                <a:ea typeface="Times New Roman" panose="02020603050405020304" pitchFamily="18" charset="0"/>
                <a:cs typeface="Courier New" panose="02070309020205020404" pitchFamily="49" charset="0"/>
              </a:rPr>
              <a:t>applicaties</a:t>
            </a:r>
            <a:r>
              <a:rPr lang="nl-NL" dirty="0">
                <a:solidFill>
                  <a:srgbClr val="202124"/>
                </a:solidFill>
                <a:latin typeface="inherit"/>
                <a:ea typeface="Times New Roman" panose="02020603050405020304" pitchFamily="18" charset="0"/>
                <a:cs typeface="Courier New" panose="02070309020205020404" pitchFamily="49" charset="0"/>
              </a:rPr>
              <a:t>.</a:t>
            </a:r>
            <a:endParaRPr lang="nl-NL"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504AD0C0-A4FA-B31D-984B-D80EE0AB8B9F}"/>
              </a:ext>
            </a:extLst>
          </p:cNvPr>
          <p:cNvSpPr txBox="1"/>
          <p:nvPr/>
        </p:nvSpPr>
        <p:spPr>
          <a:xfrm>
            <a:off x="3584421" y="3601596"/>
            <a:ext cx="7212051" cy="1105431"/>
          </a:xfrm>
          <a:prstGeom prst="rect">
            <a:avLst/>
          </a:prstGeom>
          <a:noFill/>
        </p:spPr>
        <p:txBody>
          <a:bodyPr wrap="square">
            <a:spAutoFit/>
          </a:bodyPr>
          <a:lstStyle/>
          <a:p>
            <a:pPr>
              <a:lnSpc>
                <a:spcPts val="27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nl-NL" dirty="0">
                <a:solidFill>
                  <a:srgbClr val="222222"/>
                </a:solidFill>
                <a:latin typeface="Avenir Next"/>
              </a:rPr>
              <a:t>Het leidt ontwikkelaars langs een 'gouden pad' van bewezen </a:t>
            </a:r>
            <a:r>
              <a:rPr lang="nl-NL" b="1" dirty="0">
                <a:solidFill>
                  <a:srgbClr val="222222"/>
                </a:solidFill>
                <a:latin typeface="Avenir Next"/>
              </a:rPr>
              <a:t>best </a:t>
            </a:r>
            <a:r>
              <a:rPr lang="nl-NL" b="1" dirty="0" err="1">
                <a:solidFill>
                  <a:srgbClr val="222222"/>
                </a:solidFill>
                <a:latin typeface="Avenir Next"/>
              </a:rPr>
              <a:t>practices</a:t>
            </a:r>
            <a:r>
              <a:rPr lang="nl-NL" dirty="0">
                <a:solidFill>
                  <a:srgbClr val="222222"/>
                </a:solidFill>
                <a:latin typeface="Avenir Next"/>
              </a:rPr>
              <a:t> en een grote voorraad aan </a:t>
            </a:r>
            <a:r>
              <a:rPr lang="en-US" b="1" dirty="0">
                <a:solidFill>
                  <a:srgbClr val="222222"/>
                </a:solidFill>
                <a:latin typeface="Avenir Next"/>
              </a:rPr>
              <a:t>out-of-the-box</a:t>
            </a:r>
            <a:r>
              <a:rPr lang="nl-NL" dirty="0">
                <a:solidFill>
                  <a:srgbClr val="222222"/>
                </a:solidFill>
                <a:latin typeface="Avenir Next"/>
              </a:rPr>
              <a:t> oplossingen voor terugkerende taken.</a:t>
            </a:r>
            <a:endParaRPr lang="nl-NL"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Google Shape;427;p9">
            <a:extLst>
              <a:ext uri="{FF2B5EF4-FFF2-40B4-BE49-F238E27FC236}">
                <a16:creationId xmlns:a16="http://schemas.microsoft.com/office/drawing/2014/main" id="{310A6288-67C2-D027-B117-BE3F408CEEB2}"/>
              </a:ext>
            </a:extLst>
          </p:cNvPr>
          <p:cNvSpPr txBox="1">
            <a:spLocks noGrp="1"/>
          </p:cNvSpPr>
          <p:nvPr>
            <p:ph type="body" idx="1"/>
          </p:nvPr>
        </p:nvSpPr>
        <p:spPr>
          <a:xfrm>
            <a:off x="360363" y="946644"/>
            <a:ext cx="8100000" cy="80645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buNone/>
            </a:pPr>
            <a:r>
              <a:rPr lang="fr-FR" dirty="0" err="1">
                <a:solidFill>
                  <a:schemeClr val="accent1"/>
                </a:solidFill>
              </a:rPr>
              <a:t>Definitie</a:t>
            </a:r>
            <a:endParaRPr lang="fr-FR" dirty="0">
              <a:solidFill>
                <a:schemeClr val="accent1"/>
              </a:solidFill>
            </a:endParaRPr>
          </a:p>
        </p:txBody>
      </p:sp>
    </p:spTree>
    <p:extLst>
      <p:ext uri="{BB962C8B-B14F-4D97-AF65-F5344CB8AC3E}">
        <p14:creationId xmlns:p14="http://schemas.microsoft.com/office/powerpoint/2010/main" val="973551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9" name="Google Shape;429;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nl-NL"/>
              <a:t>9</a:t>
            </a:fld>
            <a:endParaRPr/>
          </a:p>
        </p:txBody>
      </p:sp>
      <p:sp>
        <p:nvSpPr>
          <p:cNvPr id="5" name="Google Shape;427;p9">
            <a:extLst>
              <a:ext uri="{FF2B5EF4-FFF2-40B4-BE49-F238E27FC236}">
                <a16:creationId xmlns:a16="http://schemas.microsoft.com/office/drawing/2014/main" id="{CA2B087A-C7A3-CBE3-06C9-A65CE2A5FF20}"/>
              </a:ext>
            </a:extLst>
          </p:cNvPr>
          <p:cNvSpPr txBox="1">
            <a:spLocks noGrp="1"/>
          </p:cNvSpPr>
          <p:nvPr>
            <p:ph type="body" idx="1"/>
          </p:nvPr>
        </p:nvSpPr>
        <p:spPr>
          <a:xfrm>
            <a:off x="360363" y="946644"/>
            <a:ext cx="8100000" cy="80645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buNone/>
            </a:pPr>
            <a:r>
              <a:rPr lang="fr-FR" dirty="0" err="1">
                <a:solidFill>
                  <a:schemeClr val="accent1"/>
                </a:solidFill>
              </a:rPr>
              <a:t>Architectuur</a:t>
            </a:r>
            <a:endParaRPr lang="fr-FR" dirty="0">
              <a:solidFill>
                <a:schemeClr val="accent1"/>
              </a:solidFill>
            </a:endParaRPr>
          </a:p>
        </p:txBody>
      </p:sp>
      <p:pic>
        <p:nvPicPr>
          <p:cNvPr id="2" name="Picture 2">
            <a:extLst>
              <a:ext uri="{FF2B5EF4-FFF2-40B4-BE49-F238E27FC236}">
                <a16:creationId xmlns:a16="http://schemas.microsoft.com/office/drawing/2014/main" id="{92F84D21-BE96-9973-88BE-AD933FD1B9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81" t="18553" r="4844" b="2460"/>
          <a:stretch/>
        </p:blipFill>
        <p:spPr bwMode="auto">
          <a:xfrm>
            <a:off x="1565997" y="1522560"/>
            <a:ext cx="8895816" cy="416019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26;p9">
            <a:extLst>
              <a:ext uri="{FF2B5EF4-FFF2-40B4-BE49-F238E27FC236}">
                <a16:creationId xmlns:a16="http://schemas.microsoft.com/office/drawing/2014/main" id="{5CCC44B6-5363-87AF-72A0-F4A1C2994CBA}"/>
              </a:ext>
            </a:extLst>
          </p:cNvPr>
          <p:cNvSpPr txBox="1">
            <a:spLocks noGrp="1"/>
          </p:cNvSpPr>
          <p:nvPr>
            <p:ph type="title"/>
          </p:nvPr>
        </p:nvSpPr>
        <p:spPr>
          <a:xfrm>
            <a:off x="360000" y="270000"/>
            <a:ext cx="11430000" cy="720000"/>
          </a:xfrm>
          <a:prstGeom prst="rect">
            <a:avLst/>
          </a:prstGeom>
          <a:noFill/>
          <a:ln>
            <a:noFill/>
          </a:ln>
        </p:spPr>
        <p:txBody>
          <a:bodyPr spcFirstLastPara="1" wrap="square" lIns="72000" tIns="45700" rIns="91425" bIns="45700" anchor="ctr" anchorCtr="0">
            <a:spAutoFit/>
          </a:bodyPr>
          <a:lstStyle/>
          <a:p>
            <a:pPr marL="0" lvl="0" indent="0" algn="l" rtl="0">
              <a:lnSpc>
                <a:spcPct val="90000"/>
              </a:lnSpc>
              <a:spcBef>
                <a:spcPts val="0"/>
              </a:spcBef>
              <a:spcAft>
                <a:spcPts val="0"/>
              </a:spcAft>
              <a:buClr>
                <a:schemeClr val="accent1"/>
              </a:buClr>
              <a:buSzPts val="2800"/>
              <a:buNone/>
            </a:pPr>
            <a:r>
              <a:rPr lang="fr-FR" dirty="0"/>
              <a:t>CAP</a:t>
            </a:r>
          </a:p>
        </p:txBody>
      </p:sp>
    </p:spTree>
    <p:extLst>
      <p:ext uri="{BB962C8B-B14F-4D97-AF65-F5344CB8AC3E}">
        <p14:creationId xmlns:p14="http://schemas.microsoft.com/office/powerpoint/2010/main" val="3411894232"/>
      </p:ext>
    </p:extLst>
  </p:cSld>
  <p:clrMapOvr>
    <a:masterClrMapping/>
  </p:clrMapOvr>
</p:sld>
</file>

<file path=ppt/theme/theme1.xml><?xml version="1.0" encoding="utf-8"?>
<a:theme xmlns:a="http://schemas.openxmlformats.org/drawingml/2006/main" name="SUPERP 2019 presentatie template concept 0.8">
  <a:themeElements>
    <a:clrScheme name="Aangepast 1">
      <a:dk1>
        <a:srgbClr val="000000"/>
      </a:dk1>
      <a:lt1>
        <a:srgbClr val="FFFFFF"/>
      </a:lt1>
      <a:dk2>
        <a:srgbClr val="44546A"/>
      </a:dk2>
      <a:lt2>
        <a:srgbClr val="E7E6E6"/>
      </a:lt2>
      <a:accent1>
        <a:srgbClr val="41C4DC"/>
      </a:accent1>
      <a:accent2>
        <a:srgbClr val="E26D63"/>
      </a:accent2>
      <a:accent3>
        <a:srgbClr val="A5A5A5"/>
      </a:accent3>
      <a:accent4>
        <a:srgbClr val="44546A"/>
      </a:accent4>
      <a:accent5>
        <a:srgbClr val="70AD47"/>
      </a:accent5>
      <a:accent6>
        <a:srgbClr val="000000"/>
      </a:accent6>
      <a:hlink>
        <a:srgbClr val="41C4DC"/>
      </a:hlink>
      <a:folHlink>
        <a:srgbClr val="E26D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7295</TotalTime>
  <Words>1891</Words>
  <Application>Microsoft Office PowerPoint</Application>
  <PresentationFormat>Widescreen</PresentationFormat>
  <Paragraphs>269</Paragraphs>
  <Slides>28</Slides>
  <Notes>28</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42" baseType="lpstr">
      <vt:lpstr>Arial</vt:lpstr>
      <vt:lpstr>Roboto Light</vt:lpstr>
      <vt:lpstr>Noto Sans Symbols</vt:lpstr>
      <vt:lpstr>Montserrat</vt:lpstr>
      <vt:lpstr>Verdana</vt:lpstr>
      <vt:lpstr>Century Gothic</vt:lpstr>
      <vt:lpstr>Calibri</vt:lpstr>
      <vt:lpstr>Avenir Next</vt:lpstr>
      <vt:lpstr>inherit</vt:lpstr>
      <vt:lpstr>Arial</vt:lpstr>
      <vt:lpstr>Raleway ExtraBold</vt:lpstr>
      <vt:lpstr>Raleway SemiBold</vt:lpstr>
      <vt:lpstr>SUPERP 2019 presentatie template concept 0.8</vt:lpstr>
      <vt:lpstr>Bitmapafbeelding</vt:lpstr>
      <vt:lpstr>PowerPoint Presentation</vt:lpstr>
      <vt:lpstr>Agenda</vt:lpstr>
      <vt:lpstr>Wat is…</vt:lpstr>
      <vt:lpstr>CAP</vt:lpstr>
      <vt:lpstr>CAP</vt:lpstr>
      <vt:lpstr>CAP</vt:lpstr>
      <vt:lpstr>CAP</vt:lpstr>
      <vt:lpstr>CAP</vt:lpstr>
      <vt:lpstr>CAP</vt:lpstr>
      <vt:lpstr>Node.js</vt:lpstr>
      <vt:lpstr>Node.js</vt:lpstr>
      <vt:lpstr>Node.js</vt:lpstr>
      <vt:lpstr>BTP</vt:lpstr>
      <vt:lpstr>BTP</vt:lpstr>
      <vt:lpstr>Best Practices en Voordelen</vt:lpstr>
      <vt:lpstr>Best Practices en Voordelen</vt:lpstr>
      <vt:lpstr>Best Practices en Voordelen</vt:lpstr>
      <vt:lpstr>Best Practices en Voordelen</vt:lpstr>
      <vt:lpstr>Best Practices en Voordelen</vt:lpstr>
      <vt:lpstr>Best Practices en Voordelen</vt:lpstr>
      <vt:lpstr>Best Practices en Voordelen</vt:lpstr>
      <vt:lpstr>Best Practices en Voordelen</vt:lpstr>
      <vt:lpstr>Best Practices en Voordelen</vt:lpstr>
      <vt:lpstr>CAP Project</vt:lpstr>
      <vt:lpstr>CAP Project</vt:lpstr>
      <vt:lpstr>Wat gaan we vanavond maken ?</vt:lpstr>
      <vt:lpstr>Handige linkjes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Daan Balijon</dc:creator>
  <cp:lastModifiedBy>Robin Laurenssen</cp:lastModifiedBy>
  <cp:revision>10</cp:revision>
  <dcterms:created xsi:type="dcterms:W3CDTF">2019-07-31T14:04:36Z</dcterms:created>
  <dcterms:modified xsi:type="dcterms:W3CDTF">2023-07-04T15:16:18Z</dcterms:modified>
</cp:coreProperties>
</file>